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9" r:id="rId2"/>
    <p:sldId id="260" r:id="rId3"/>
    <p:sldId id="264" r:id="rId4"/>
    <p:sldId id="261" r:id="rId5"/>
    <p:sldId id="256" r:id="rId6"/>
    <p:sldId id="257" r:id="rId7"/>
    <p:sldId id="258" r:id="rId8"/>
    <p:sldId id="266" r:id="rId9"/>
    <p:sldId id="263" r:id="rId10"/>
    <p:sldId id="267" r:id="rId11"/>
    <p:sldId id="268" r:id="rId12"/>
    <p:sldId id="270" r:id="rId13"/>
    <p:sldId id="262" r:id="rId14"/>
    <p:sldId id="265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24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224F57-B854-D242-BE35-0FEDD2C8DF9B}" type="doc">
      <dgm:prSet loTypeId="urn:microsoft.com/office/officeart/2005/8/layout/vList4" loCatId="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4ED20D95-9F71-4745-ADA6-8A7B25B2D228}">
      <dgm:prSet phldrT="[Texto]"/>
      <dgm:spPr/>
      <dgm:t>
        <a:bodyPr/>
        <a:lstStyle/>
        <a:p>
          <a:r>
            <a:rPr lang="pt-BR" dirty="0">
              <a:latin typeface="Montserrat" pitchFamily="2" charset="77"/>
            </a:rPr>
            <a:t>LEITURA URBANA</a:t>
          </a:r>
        </a:p>
      </dgm:t>
    </dgm:pt>
    <dgm:pt modelId="{86B684DC-69DC-5D48-B4A9-41D1EE9CB9A4}" type="parTrans" cxnId="{D923DFAB-3CA0-8546-8F8B-9C4DACCFD8D1}">
      <dgm:prSet/>
      <dgm:spPr/>
      <dgm:t>
        <a:bodyPr/>
        <a:lstStyle/>
        <a:p>
          <a:endParaRPr lang="pt-BR"/>
        </a:p>
      </dgm:t>
    </dgm:pt>
    <dgm:pt modelId="{1ACFA025-47EE-8C4B-AD54-6D5DA58D4465}" type="sibTrans" cxnId="{D923DFAB-3CA0-8546-8F8B-9C4DACCFD8D1}">
      <dgm:prSet/>
      <dgm:spPr/>
      <dgm:t>
        <a:bodyPr/>
        <a:lstStyle/>
        <a:p>
          <a:endParaRPr lang="pt-BR"/>
        </a:p>
      </dgm:t>
    </dgm:pt>
    <dgm:pt modelId="{7970A9E6-8050-9346-A6E6-F99CB567963B}">
      <dgm:prSet phldrT="[Texto]"/>
      <dgm:spPr/>
      <dgm:t>
        <a:bodyPr/>
        <a:lstStyle/>
        <a:p>
          <a:r>
            <a:rPr lang="pt-BR" dirty="0">
              <a:latin typeface="Montserrat" pitchFamily="2" charset="77"/>
            </a:rPr>
            <a:t>Leitura Comunitária – Oficinas Comunitárias nos Bairros</a:t>
          </a:r>
        </a:p>
      </dgm:t>
    </dgm:pt>
    <dgm:pt modelId="{AAF4BEB3-307B-0645-9A0C-87E50C3EA9CC}" type="parTrans" cxnId="{95D4ED77-9F2C-AC44-BFF7-A3324EC1B5E9}">
      <dgm:prSet/>
      <dgm:spPr/>
      <dgm:t>
        <a:bodyPr/>
        <a:lstStyle/>
        <a:p>
          <a:endParaRPr lang="pt-BR"/>
        </a:p>
      </dgm:t>
    </dgm:pt>
    <dgm:pt modelId="{AB021B84-76F1-554A-A336-A190702BDAAC}" type="sibTrans" cxnId="{95D4ED77-9F2C-AC44-BFF7-A3324EC1B5E9}">
      <dgm:prSet/>
      <dgm:spPr/>
      <dgm:t>
        <a:bodyPr/>
        <a:lstStyle/>
        <a:p>
          <a:endParaRPr lang="pt-BR"/>
        </a:p>
      </dgm:t>
    </dgm:pt>
    <dgm:pt modelId="{F09AB8CF-B67F-C94A-9EF3-B3E08D9F668B}">
      <dgm:prSet phldrT="[Texto]"/>
      <dgm:spPr/>
      <dgm:t>
        <a:bodyPr/>
        <a:lstStyle/>
        <a:p>
          <a:r>
            <a:rPr lang="pt-BR" dirty="0">
              <a:latin typeface="Montserrat" pitchFamily="2" charset="77"/>
            </a:rPr>
            <a:t>Leitura Técnica</a:t>
          </a:r>
        </a:p>
      </dgm:t>
    </dgm:pt>
    <dgm:pt modelId="{41B13EEF-C9EA-E94E-AA60-5279E6B0B6CA}" type="parTrans" cxnId="{8E3C36CE-84FA-F84F-B8F9-554233579646}">
      <dgm:prSet/>
      <dgm:spPr/>
      <dgm:t>
        <a:bodyPr/>
        <a:lstStyle/>
        <a:p>
          <a:endParaRPr lang="pt-BR"/>
        </a:p>
      </dgm:t>
    </dgm:pt>
    <dgm:pt modelId="{00C4B426-C061-B746-B5E7-84F3D8A74FE8}" type="sibTrans" cxnId="{8E3C36CE-84FA-F84F-B8F9-554233579646}">
      <dgm:prSet/>
      <dgm:spPr/>
      <dgm:t>
        <a:bodyPr/>
        <a:lstStyle/>
        <a:p>
          <a:endParaRPr lang="pt-BR"/>
        </a:p>
      </dgm:t>
    </dgm:pt>
    <dgm:pt modelId="{46A17A30-2B38-3441-9552-B00B68062B0B}">
      <dgm:prSet phldrT="[Texto]"/>
      <dgm:spPr/>
      <dgm:t>
        <a:bodyPr/>
        <a:lstStyle/>
        <a:p>
          <a:r>
            <a:rPr lang="pt-BR" dirty="0">
              <a:latin typeface="Montserrat" pitchFamily="2" charset="77"/>
            </a:rPr>
            <a:t>ELABORAÇÃO DO TEXTO DE LEI</a:t>
          </a:r>
        </a:p>
      </dgm:t>
    </dgm:pt>
    <dgm:pt modelId="{5CA32831-5C67-8247-967B-D7DE14471085}" type="parTrans" cxnId="{A33EBB28-B806-E349-98E4-1C491E73BB33}">
      <dgm:prSet/>
      <dgm:spPr/>
      <dgm:t>
        <a:bodyPr/>
        <a:lstStyle/>
        <a:p>
          <a:endParaRPr lang="pt-BR"/>
        </a:p>
      </dgm:t>
    </dgm:pt>
    <dgm:pt modelId="{D5F94392-A144-F44B-90A6-E383E9E343B1}" type="sibTrans" cxnId="{A33EBB28-B806-E349-98E4-1C491E73BB33}">
      <dgm:prSet/>
      <dgm:spPr/>
      <dgm:t>
        <a:bodyPr/>
        <a:lstStyle/>
        <a:p>
          <a:endParaRPr lang="pt-BR"/>
        </a:p>
      </dgm:t>
    </dgm:pt>
    <dgm:pt modelId="{63346C02-B832-634E-AA21-F15191820E0F}">
      <dgm:prSet phldrT="[Texto]"/>
      <dgm:spPr/>
      <dgm:t>
        <a:bodyPr/>
        <a:lstStyle/>
        <a:p>
          <a:r>
            <a:rPr lang="pt-BR" dirty="0">
              <a:latin typeface="Montserrat" pitchFamily="2" charset="77"/>
            </a:rPr>
            <a:t>Criação do texto de lei a partir das propostas geradas nas reuniões e aprovadas nas Audiências Públicas Gerais</a:t>
          </a:r>
        </a:p>
      </dgm:t>
    </dgm:pt>
    <dgm:pt modelId="{BBEBAF56-34AC-E144-BBBF-1A7BE5A1AC6F}" type="parTrans" cxnId="{1E31FAD0-A394-AE47-AF4C-F75A6CB20DC4}">
      <dgm:prSet/>
      <dgm:spPr/>
      <dgm:t>
        <a:bodyPr/>
        <a:lstStyle/>
        <a:p>
          <a:endParaRPr lang="pt-BR"/>
        </a:p>
      </dgm:t>
    </dgm:pt>
    <dgm:pt modelId="{F6FE5973-920F-BA45-A121-DBCB788AB52E}" type="sibTrans" cxnId="{1E31FAD0-A394-AE47-AF4C-F75A6CB20DC4}">
      <dgm:prSet/>
      <dgm:spPr/>
      <dgm:t>
        <a:bodyPr/>
        <a:lstStyle/>
        <a:p>
          <a:endParaRPr lang="pt-BR"/>
        </a:p>
      </dgm:t>
    </dgm:pt>
    <dgm:pt modelId="{61F8E424-5E86-E541-B036-6F70324EC790}">
      <dgm:prSet phldrT="[Texto]"/>
      <dgm:spPr/>
      <dgm:t>
        <a:bodyPr/>
        <a:lstStyle/>
        <a:p>
          <a:r>
            <a:rPr lang="pt-BR" dirty="0">
              <a:latin typeface="Montserrat" pitchFamily="2" charset="77"/>
            </a:rPr>
            <a:t>ELABORAÇÃO, VALIDAÇÃO DE PROPOSTAS</a:t>
          </a:r>
        </a:p>
      </dgm:t>
    </dgm:pt>
    <dgm:pt modelId="{B5C33BC9-C63A-7E46-8397-914CE4AF8A56}" type="parTrans" cxnId="{F95C9F07-B595-5446-8DFC-D9E3A71D639A}">
      <dgm:prSet/>
      <dgm:spPr/>
      <dgm:t>
        <a:bodyPr/>
        <a:lstStyle/>
        <a:p>
          <a:endParaRPr lang="pt-BR"/>
        </a:p>
      </dgm:t>
    </dgm:pt>
    <dgm:pt modelId="{488414DC-02FA-3242-953B-50E774AF6AE0}" type="sibTrans" cxnId="{F95C9F07-B595-5446-8DFC-D9E3A71D639A}">
      <dgm:prSet/>
      <dgm:spPr/>
      <dgm:t>
        <a:bodyPr/>
        <a:lstStyle/>
        <a:p>
          <a:endParaRPr lang="pt-BR"/>
        </a:p>
      </dgm:t>
    </dgm:pt>
    <dgm:pt modelId="{A714A56E-2351-4F44-8D70-169C7789C751}">
      <dgm:prSet phldrT="[Texto]"/>
      <dgm:spPr/>
      <dgm:t>
        <a:bodyPr/>
        <a:lstStyle/>
        <a:p>
          <a:r>
            <a:rPr lang="pt-BR" dirty="0">
              <a:latin typeface="Montserrat" pitchFamily="2" charset="77"/>
            </a:rPr>
            <a:t>Compilação e organização da Lei Atual para revisão</a:t>
          </a:r>
        </a:p>
      </dgm:t>
    </dgm:pt>
    <dgm:pt modelId="{AC88A167-059F-F54D-B5CD-26CD2BA84325}" type="parTrans" cxnId="{C071991C-E15B-E047-AE6A-BC05F7A22841}">
      <dgm:prSet/>
      <dgm:spPr/>
      <dgm:t>
        <a:bodyPr/>
        <a:lstStyle/>
        <a:p>
          <a:endParaRPr lang="pt-BR"/>
        </a:p>
      </dgm:t>
    </dgm:pt>
    <dgm:pt modelId="{101674FF-EB12-A744-A9B2-E8D894622349}" type="sibTrans" cxnId="{C071991C-E15B-E047-AE6A-BC05F7A22841}">
      <dgm:prSet/>
      <dgm:spPr/>
      <dgm:t>
        <a:bodyPr/>
        <a:lstStyle/>
        <a:p>
          <a:endParaRPr lang="pt-BR"/>
        </a:p>
      </dgm:t>
    </dgm:pt>
    <dgm:pt modelId="{FFE0019F-AB96-7746-8DFE-3525D1E29ACE}">
      <dgm:prSet phldrT="[Texto]"/>
      <dgm:spPr/>
      <dgm:t>
        <a:bodyPr/>
        <a:lstStyle/>
        <a:p>
          <a:r>
            <a:rPr lang="pt-BR" dirty="0">
              <a:latin typeface="Montserrat" pitchFamily="2" charset="77"/>
            </a:rPr>
            <a:t>Oficinas com Representantes dos Bairros e Associações</a:t>
          </a:r>
        </a:p>
      </dgm:t>
    </dgm:pt>
    <dgm:pt modelId="{65C36A9E-2A34-4B4C-BE4B-0678591CD469}" type="parTrans" cxnId="{0B5CDF1B-B62F-E14D-9C3D-B963F25EFAD1}">
      <dgm:prSet/>
      <dgm:spPr/>
      <dgm:t>
        <a:bodyPr/>
        <a:lstStyle/>
        <a:p>
          <a:endParaRPr lang="pt-BR"/>
        </a:p>
      </dgm:t>
    </dgm:pt>
    <dgm:pt modelId="{98FC12BE-4296-A44E-9C93-F91FE3543EC0}" type="sibTrans" cxnId="{0B5CDF1B-B62F-E14D-9C3D-B963F25EFAD1}">
      <dgm:prSet/>
      <dgm:spPr/>
      <dgm:t>
        <a:bodyPr/>
        <a:lstStyle/>
        <a:p>
          <a:endParaRPr lang="pt-BR"/>
        </a:p>
      </dgm:t>
    </dgm:pt>
    <dgm:pt modelId="{24303579-0957-194C-AE98-03B13DACEA1C}" type="pres">
      <dgm:prSet presAssocID="{1B224F57-B854-D242-BE35-0FEDD2C8DF9B}" presName="linear" presStyleCnt="0">
        <dgm:presLayoutVars>
          <dgm:dir/>
          <dgm:resizeHandles val="exact"/>
        </dgm:presLayoutVars>
      </dgm:prSet>
      <dgm:spPr/>
    </dgm:pt>
    <dgm:pt modelId="{FFA15DB6-54DC-1A44-AE28-AA33274734E9}" type="pres">
      <dgm:prSet presAssocID="{4ED20D95-9F71-4745-ADA6-8A7B25B2D228}" presName="comp" presStyleCnt="0"/>
      <dgm:spPr/>
    </dgm:pt>
    <dgm:pt modelId="{F5224B58-297C-0747-8243-AE403C391FD9}" type="pres">
      <dgm:prSet presAssocID="{4ED20D95-9F71-4745-ADA6-8A7B25B2D228}" presName="box" presStyleLbl="node1" presStyleIdx="0" presStyleCnt="3" custLinFactNeighborX="11990"/>
      <dgm:spPr/>
    </dgm:pt>
    <dgm:pt modelId="{8C2E195C-91AA-4242-BF09-9B952E5CC44B}" type="pres">
      <dgm:prSet presAssocID="{4ED20D95-9F71-4745-ADA6-8A7B25B2D228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</dgm:pt>
    <dgm:pt modelId="{6B6CB294-D760-AB4B-99D8-353E03EC9CE2}" type="pres">
      <dgm:prSet presAssocID="{4ED20D95-9F71-4745-ADA6-8A7B25B2D228}" presName="text" presStyleLbl="node1" presStyleIdx="0" presStyleCnt="3">
        <dgm:presLayoutVars>
          <dgm:bulletEnabled val="1"/>
        </dgm:presLayoutVars>
      </dgm:prSet>
      <dgm:spPr/>
    </dgm:pt>
    <dgm:pt modelId="{D5AD9FBA-162B-5646-90E5-5E467F2F8114}" type="pres">
      <dgm:prSet presAssocID="{1ACFA025-47EE-8C4B-AD54-6D5DA58D4465}" presName="spacer" presStyleCnt="0"/>
      <dgm:spPr/>
    </dgm:pt>
    <dgm:pt modelId="{8B7611AA-E01E-E740-B2B7-223020761405}" type="pres">
      <dgm:prSet presAssocID="{61F8E424-5E86-E541-B036-6F70324EC790}" presName="comp" presStyleCnt="0"/>
      <dgm:spPr/>
    </dgm:pt>
    <dgm:pt modelId="{1D6D5537-8AEF-1E43-9760-1E149DBCA938}" type="pres">
      <dgm:prSet presAssocID="{61F8E424-5E86-E541-B036-6F70324EC790}" presName="box" presStyleLbl="node1" presStyleIdx="1" presStyleCnt="3"/>
      <dgm:spPr/>
    </dgm:pt>
    <dgm:pt modelId="{C4F59550-245D-3144-AACF-EFC69697E056}" type="pres">
      <dgm:prSet presAssocID="{61F8E424-5E86-E541-B036-6F70324EC790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996B49D5-490C-644F-A278-D1C9E6DBA584}" type="pres">
      <dgm:prSet presAssocID="{61F8E424-5E86-E541-B036-6F70324EC790}" presName="text" presStyleLbl="node1" presStyleIdx="1" presStyleCnt="3">
        <dgm:presLayoutVars>
          <dgm:bulletEnabled val="1"/>
        </dgm:presLayoutVars>
      </dgm:prSet>
      <dgm:spPr/>
    </dgm:pt>
    <dgm:pt modelId="{5B04454F-5504-F947-A90E-6B250727A8C8}" type="pres">
      <dgm:prSet presAssocID="{488414DC-02FA-3242-953B-50E774AF6AE0}" presName="spacer" presStyleCnt="0"/>
      <dgm:spPr/>
    </dgm:pt>
    <dgm:pt modelId="{2C29AE68-0F5E-D248-AF18-0D3EF668FFBA}" type="pres">
      <dgm:prSet presAssocID="{46A17A30-2B38-3441-9552-B00B68062B0B}" presName="comp" presStyleCnt="0"/>
      <dgm:spPr/>
    </dgm:pt>
    <dgm:pt modelId="{26100338-24C3-F644-B7FC-5A9A1E616D76}" type="pres">
      <dgm:prSet presAssocID="{46A17A30-2B38-3441-9552-B00B68062B0B}" presName="box" presStyleLbl="node1" presStyleIdx="2" presStyleCnt="3"/>
      <dgm:spPr/>
    </dgm:pt>
    <dgm:pt modelId="{4EECDAEA-6D28-5340-A1CF-8EE6988834B4}" type="pres">
      <dgm:prSet presAssocID="{46A17A30-2B38-3441-9552-B00B68062B0B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836B06B3-0D18-AC41-94E7-53CFDC1FB863}" type="pres">
      <dgm:prSet presAssocID="{46A17A30-2B38-3441-9552-B00B68062B0B}" presName="text" presStyleLbl="node1" presStyleIdx="2" presStyleCnt="3">
        <dgm:presLayoutVars>
          <dgm:bulletEnabled val="1"/>
        </dgm:presLayoutVars>
      </dgm:prSet>
      <dgm:spPr/>
    </dgm:pt>
  </dgm:ptLst>
  <dgm:cxnLst>
    <dgm:cxn modelId="{F95C9F07-B595-5446-8DFC-D9E3A71D639A}" srcId="{1B224F57-B854-D242-BE35-0FEDD2C8DF9B}" destId="{61F8E424-5E86-E541-B036-6F70324EC790}" srcOrd="1" destOrd="0" parTransId="{B5C33BC9-C63A-7E46-8397-914CE4AF8A56}" sibTransId="{488414DC-02FA-3242-953B-50E774AF6AE0}"/>
    <dgm:cxn modelId="{87AB7717-904F-A045-A0C6-80BBC695651F}" type="presOf" srcId="{F09AB8CF-B67F-C94A-9EF3-B3E08D9F668B}" destId="{6B6CB294-D760-AB4B-99D8-353E03EC9CE2}" srcOrd="1" destOrd="2" presId="urn:microsoft.com/office/officeart/2005/8/layout/vList4"/>
    <dgm:cxn modelId="{0B5CDF1B-B62F-E14D-9C3D-B963F25EFAD1}" srcId="{61F8E424-5E86-E541-B036-6F70324EC790}" destId="{FFE0019F-AB96-7746-8DFE-3525D1E29ACE}" srcOrd="1" destOrd="0" parTransId="{65C36A9E-2A34-4B4C-BE4B-0678591CD469}" sibTransId="{98FC12BE-4296-A44E-9C93-F91FE3543EC0}"/>
    <dgm:cxn modelId="{C071991C-E15B-E047-AE6A-BC05F7A22841}" srcId="{61F8E424-5E86-E541-B036-6F70324EC790}" destId="{A714A56E-2351-4F44-8D70-169C7789C751}" srcOrd="0" destOrd="0" parTransId="{AC88A167-059F-F54D-B5CD-26CD2BA84325}" sibTransId="{101674FF-EB12-A744-A9B2-E8D894622349}"/>
    <dgm:cxn modelId="{BB7FDA1C-9842-B44F-945C-E21A0AC71CFF}" type="presOf" srcId="{A714A56E-2351-4F44-8D70-169C7789C751}" destId="{1D6D5537-8AEF-1E43-9760-1E149DBCA938}" srcOrd="0" destOrd="1" presId="urn:microsoft.com/office/officeart/2005/8/layout/vList4"/>
    <dgm:cxn modelId="{56B55625-B739-AB4E-9965-3932D0353C84}" type="presOf" srcId="{46A17A30-2B38-3441-9552-B00B68062B0B}" destId="{26100338-24C3-F644-B7FC-5A9A1E616D76}" srcOrd="0" destOrd="0" presId="urn:microsoft.com/office/officeart/2005/8/layout/vList4"/>
    <dgm:cxn modelId="{A33EBB28-B806-E349-98E4-1C491E73BB33}" srcId="{1B224F57-B854-D242-BE35-0FEDD2C8DF9B}" destId="{46A17A30-2B38-3441-9552-B00B68062B0B}" srcOrd="2" destOrd="0" parTransId="{5CA32831-5C67-8247-967B-D7DE14471085}" sibTransId="{D5F94392-A144-F44B-90A6-E383E9E343B1}"/>
    <dgm:cxn modelId="{17D8082F-F60E-ED43-A506-7480A120BD14}" type="presOf" srcId="{61F8E424-5E86-E541-B036-6F70324EC790}" destId="{996B49D5-490C-644F-A278-D1C9E6DBA584}" srcOrd="1" destOrd="0" presId="urn:microsoft.com/office/officeart/2005/8/layout/vList4"/>
    <dgm:cxn modelId="{00DB9230-60E1-9F4C-9DD4-3B55F4DFB959}" type="presOf" srcId="{A714A56E-2351-4F44-8D70-169C7789C751}" destId="{996B49D5-490C-644F-A278-D1C9E6DBA584}" srcOrd="1" destOrd="1" presId="urn:microsoft.com/office/officeart/2005/8/layout/vList4"/>
    <dgm:cxn modelId="{A52B013F-8DF9-5240-BDFA-E6214668F4A2}" type="presOf" srcId="{63346C02-B832-634E-AA21-F15191820E0F}" destId="{26100338-24C3-F644-B7FC-5A9A1E616D76}" srcOrd="0" destOrd="1" presId="urn:microsoft.com/office/officeart/2005/8/layout/vList4"/>
    <dgm:cxn modelId="{A0542F40-1C0A-A047-8D8B-CF58FD271F03}" type="presOf" srcId="{F09AB8CF-B67F-C94A-9EF3-B3E08D9F668B}" destId="{F5224B58-297C-0747-8243-AE403C391FD9}" srcOrd="0" destOrd="2" presId="urn:microsoft.com/office/officeart/2005/8/layout/vList4"/>
    <dgm:cxn modelId="{C28A635D-74E3-C447-B94A-AA5FAC3D3204}" type="presOf" srcId="{FFE0019F-AB96-7746-8DFE-3525D1E29ACE}" destId="{1D6D5537-8AEF-1E43-9760-1E149DBCA938}" srcOrd="0" destOrd="2" presId="urn:microsoft.com/office/officeart/2005/8/layout/vList4"/>
    <dgm:cxn modelId="{8556B75E-8C73-BB44-9ACA-8FB06217EA70}" type="presOf" srcId="{46A17A30-2B38-3441-9552-B00B68062B0B}" destId="{836B06B3-0D18-AC41-94E7-53CFDC1FB863}" srcOrd="1" destOrd="0" presId="urn:microsoft.com/office/officeart/2005/8/layout/vList4"/>
    <dgm:cxn modelId="{073E2260-2EAC-D846-BBAA-F4D26BE3A016}" type="presOf" srcId="{FFE0019F-AB96-7746-8DFE-3525D1E29ACE}" destId="{996B49D5-490C-644F-A278-D1C9E6DBA584}" srcOrd="1" destOrd="2" presId="urn:microsoft.com/office/officeart/2005/8/layout/vList4"/>
    <dgm:cxn modelId="{F8D05E47-4ADD-9A4B-A339-BBDD3841B060}" type="presOf" srcId="{4ED20D95-9F71-4745-ADA6-8A7B25B2D228}" destId="{F5224B58-297C-0747-8243-AE403C391FD9}" srcOrd="0" destOrd="0" presId="urn:microsoft.com/office/officeart/2005/8/layout/vList4"/>
    <dgm:cxn modelId="{95D4ED77-9F2C-AC44-BFF7-A3324EC1B5E9}" srcId="{4ED20D95-9F71-4745-ADA6-8A7B25B2D228}" destId="{7970A9E6-8050-9346-A6E6-F99CB567963B}" srcOrd="0" destOrd="0" parTransId="{AAF4BEB3-307B-0645-9A0C-87E50C3EA9CC}" sibTransId="{AB021B84-76F1-554A-A336-A190702BDAAC}"/>
    <dgm:cxn modelId="{61ED7F5A-5F94-8440-A683-33CAD9C1783C}" type="presOf" srcId="{4ED20D95-9F71-4745-ADA6-8A7B25B2D228}" destId="{6B6CB294-D760-AB4B-99D8-353E03EC9CE2}" srcOrd="1" destOrd="0" presId="urn:microsoft.com/office/officeart/2005/8/layout/vList4"/>
    <dgm:cxn modelId="{1951E39B-D2DF-6D46-81E4-A08E4BA8A89C}" type="presOf" srcId="{1B224F57-B854-D242-BE35-0FEDD2C8DF9B}" destId="{24303579-0957-194C-AE98-03B13DACEA1C}" srcOrd="0" destOrd="0" presId="urn:microsoft.com/office/officeart/2005/8/layout/vList4"/>
    <dgm:cxn modelId="{D923DFAB-3CA0-8546-8F8B-9C4DACCFD8D1}" srcId="{1B224F57-B854-D242-BE35-0FEDD2C8DF9B}" destId="{4ED20D95-9F71-4745-ADA6-8A7B25B2D228}" srcOrd="0" destOrd="0" parTransId="{86B684DC-69DC-5D48-B4A9-41D1EE9CB9A4}" sibTransId="{1ACFA025-47EE-8C4B-AD54-6D5DA58D4465}"/>
    <dgm:cxn modelId="{403BFDB3-AA3A-4B4B-A068-59EF116AA1E4}" type="presOf" srcId="{63346C02-B832-634E-AA21-F15191820E0F}" destId="{836B06B3-0D18-AC41-94E7-53CFDC1FB863}" srcOrd="1" destOrd="1" presId="urn:microsoft.com/office/officeart/2005/8/layout/vList4"/>
    <dgm:cxn modelId="{8E3C36CE-84FA-F84F-B8F9-554233579646}" srcId="{4ED20D95-9F71-4745-ADA6-8A7B25B2D228}" destId="{F09AB8CF-B67F-C94A-9EF3-B3E08D9F668B}" srcOrd="1" destOrd="0" parTransId="{41B13EEF-C9EA-E94E-AA60-5279E6B0B6CA}" sibTransId="{00C4B426-C061-B746-B5E7-84F3D8A74FE8}"/>
    <dgm:cxn modelId="{1E31FAD0-A394-AE47-AF4C-F75A6CB20DC4}" srcId="{46A17A30-2B38-3441-9552-B00B68062B0B}" destId="{63346C02-B832-634E-AA21-F15191820E0F}" srcOrd="0" destOrd="0" parTransId="{BBEBAF56-34AC-E144-BBBF-1A7BE5A1AC6F}" sibTransId="{F6FE5973-920F-BA45-A121-DBCB788AB52E}"/>
    <dgm:cxn modelId="{C74B5CDB-1F8A-044C-BA99-C8BAE1AE5335}" type="presOf" srcId="{7970A9E6-8050-9346-A6E6-F99CB567963B}" destId="{6B6CB294-D760-AB4B-99D8-353E03EC9CE2}" srcOrd="1" destOrd="1" presId="urn:microsoft.com/office/officeart/2005/8/layout/vList4"/>
    <dgm:cxn modelId="{BEC906DF-57C9-7548-B621-EDBC6D5B8A38}" type="presOf" srcId="{7970A9E6-8050-9346-A6E6-F99CB567963B}" destId="{F5224B58-297C-0747-8243-AE403C391FD9}" srcOrd="0" destOrd="1" presId="urn:microsoft.com/office/officeart/2005/8/layout/vList4"/>
    <dgm:cxn modelId="{DDD1A2FC-4DEF-AD4F-B822-0632129384FA}" type="presOf" srcId="{61F8E424-5E86-E541-B036-6F70324EC790}" destId="{1D6D5537-8AEF-1E43-9760-1E149DBCA938}" srcOrd="0" destOrd="0" presId="urn:microsoft.com/office/officeart/2005/8/layout/vList4"/>
    <dgm:cxn modelId="{B855FA53-1F1F-6547-B6A2-4654B216CACC}" type="presParOf" srcId="{24303579-0957-194C-AE98-03B13DACEA1C}" destId="{FFA15DB6-54DC-1A44-AE28-AA33274734E9}" srcOrd="0" destOrd="0" presId="urn:microsoft.com/office/officeart/2005/8/layout/vList4"/>
    <dgm:cxn modelId="{B45103E4-9357-524D-80C0-3EAFA750CF56}" type="presParOf" srcId="{FFA15DB6-54DC-1A44-AE28-AA33274734E9}" destId="{F5224B58-297C-0747-8243-AE403C391FD9}" srcOrd="0" destOrd="0" presId="urn:microsoft.com/office/officeart/2005/8/layout/vList4"/>
    <dgm:cxn modelId="{EE1281EC-B070-4B46-90D6-8C6DA1085139}" type="presParOf" srcId="{FFA15DB6-54DC-1A44-AE28-AA33274734E9}" destId="{8C2E195C-91AA-4242-BF09-9B952E5CC44B}" srcOrd="1" destOrd="0" presId="urn:microsoft.com/office/officeart/2005/8/layout/vList4"/>
    <dgm:cxn modelId="{541CA4D9-09F8-5342-88D9-2774DFCE804C}" type="presParOf" srcId="{FFA15DB6-54DC-1A44-AE28-AA33274734E9}" destId="{6B6CB294-D760-AB4B-99D8-353E03EC9CE2}" srcOrd="2" destOrd="0" presId="urn:microsoft.com/office/officeart/2005/8/layout/vList4"/>
    <dgm:cxn modelId="{8C694139-AC60-474C-8AD9-1B82AAD8132A}" type="presParOf" srcId="{24303579-0957-194C-AE98-03B13DACEA1C}" destId="{D5AD9FBA-162B-5646-90E5-5E467F2F8114}" srcOrd="1" destOrd="0" presId="urn:microsoft.com/office/officeart/2005/8/layout/vList4"/>
    <dgm:cxn modelId="{5960EECB-D746-224C-A335-CDB1A36148F0}" type="presParOf" srcId="{24303579-0957-194C-AE98-03B13DACEA1C}" destId="{8B7611AA-E01E-E740-B2B7-223020761405}" srcOrd="2" destOrd="0" presId="urn:microsoft.com/office/officeart/2005/8/layout/vList4"/>
    <dgm:cxn modelId="{DDEE32F9-C34D-0C48-8974-72A08E5E3FFC}" type="presParOf" srcId="{8B7611AA-E01E-E740-B2B7-223020761405}" destId="{1D6D5537-8AEF-1E43-9760-1E149DBCA938}" srcOrd="0" destOrd="0" presId="urn:microsoft.com/office/officeart/2005/8/layout/vList4"/>
    <dgm:cxn modelId="{9515D66A-4128-0847-B9DA-8C6B8BDD15D4}" type="presParOf" srcId="{8B7611AA-E01E-E740-B2B7-223020761405}" destId="{C4F59550-245D-3144-AACF-EFC69697E056}" srcOrd="1" destOrd="0" presId="urn:microsoft.com/office/officeart/2005/8/layout/vList4"/>
    <dgm:cxn modelId="{D39C9663-686C-9641-9D22-7BE43D02DF1E}" type="presParOf" srcId="{8B7611AA-E01E-E740-B2B7-223020761405}" destId="{996B49D5-490C-644F-A278-D1C9E6DBA584}" srcOrd="2" destOrd="0" presId="urn:microsoft.com/office/officeart/2005/8/layout/vList4"/>
    <dgm:cxn modelId="{C491B5F2-CCBF-1F42-A004-DC1E5544B462}" type="presParOf" srcId="{24303579-0957-194C-AE98-03B13DACEA1C}" destId="{5B04454F-5504-F947-A90E-6B250727A8C8}" srcOrd="3" destOrd="0" presId="urn:microsoft.com/office/officeart/2005/8/layout/vList4"/>
    <dgm:cxn modelId="{D3786AAB-1CA0-164A-AC52-0558F961D97A}" type="presParOf" srcId="{24303579-0957-194C-AE98-03B13DACEA1C}" destId="{2C29AE68-0F5E-D248-AF18-0D3EF668FFBA}" srcOrd="4" destOrd="0" presId="urn:microsoft.com/office/officeart/2005/8/layout/vList4"/>
    <dgm:cxn modelId="{C2950CCC-1534-414B-8620-48FD74BEDCDB}" type="presParOf" srcId="{2C29AE68-0F5E-D248-AF18-0D3EF668FFBA}" destId="{26100338-24C3-F644-B7FC-5A9A1E616D76}" srcOrd="0" destOrd="0" presId="urn:microsoft.com/office/officeart/2005/8/layout/vList4"/>
    <dgm:cxn modelId="{2C7955F4-F6EC-1146-8BBB-46055DD49970}" type="presParOf" srcId="{2C29AE68-0F5E-D248-AF18-0D3EF668FFBA}" destId="{4EECDAEA-6D28-5340-A1CF-8EE6988834B4}" srcOrd="1" destOrd="0" presId="urn:microsoft.com/office/officeart/2005/8/layout/vList4"/>
    <dgm:cxn modelId="{9102FC60-C098-EB4D-9AAC-451E43B9F8BA}" type="presParOf" srcId="{2C29AE68-0F5E-D248-AF18-0D3EF668FFBA}" destId="{836B06B3-0D18-AC41-94E7-53CFDC1FB86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224F57-B854-D242-BE35-0FEDD2C8DF9B}" type="doc">
      <dgm:prSet loTypeId="urn:microsoft.com/office/officeart/2005/8/layout/vList4" loCatId="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4ED20D95-9F71-4745-ADA6-8A7B25B2D228}">
      <dgm:prSet phldrT="[Texto]"/>
      <dgm:spPr/>
      <dgm:t>
        <a:bodyPr/>
        <a:lstStyle/>
        <a:p>
          <a:r>
            <a:rPr lang="pt-BR" dirty="0">
              <a:latin typeface="Montserrat" pitchFamily="2" charset="77"/>
            </a:rPr>
            <a:t>LEITURA URBANA</a:t>
          </a:r>
        </a:p>
      </dgm:t>
    </dgm:pt>
    <dgm:pt modelId="{86B684DC-69DC-5D48-B4A9-41D1EE9CB9A4}" type="parTrans" cxnId="{D923DFAB-3CA0-8546-8F8B-9C4DACCFD8D1}">
      <dgm:prSet/>
      <dgm:spPr/>
      <dgm:t>
        <a:bodyPr/>
        <a:lstStyle/>
        <a:p>
          <a:endParaRPr lang="pt-BR"/>
        </a:p>
      </dgm:t>
    </dgm:pt>
    <dgm:pt modelId="{1ACFA025-47EE-8C4B-AD54-6D5DA58D4465}" type="sibTrans" cxnId="{D923DFAB-3CA0-8546-8F8B-9C4DACCFD8D1}">
      <dgm:prSet/>
      <dgm:spPr/>
      <dgm:t>
        <a:bodyPr/>
        <a:lstStyle/>
        <a:p>
          <a:endParaRPr lang="pt-BR"/>
        </a:p>
      </dgm:t>
    </dgm:pt>
    <dgm:pt modelId="{7970A9E6-8050-9346-A6E6-F99CB567963B}">
      <dgm:prSet phldrT="[Texto]"/>
      <dgm:spPr/>
      <dgm:t>
        <a:bodyPr/>
        <a:lstStyle/>
        <a:p>
          <a:r>
            <a:rPr lang="pt-BR" dirty="0">
              <a:latin typeface="Montserrat" pitchFamily="2" charset="77"/>
            </a:rPr>
            <a:t>Leitura Comunitária – Oficinas Comunitárias nos Bairros</a:t>
          </a:r>
        </a:p>
      </dgm:t>
    </dgm:pt>
    <dgm:pt modelId="{AAF4BEB3-307B-0645-9A0C-87E50C3EA9CC}" type="parTrans" cxnId="{95D4ED77-9F2C-AC44-BFF7-A3324EC1B5E9}">
      <dgm:prSet/>
      <dgm:spPr/>
      <dgm:t>
        <a:bodyPr/>
        <a:lstStyle/>
        <a:p>
          <a:endParaRPr lang="pt-BR"/>
        </a:p>
      </dgm:t>
    </dgm:pt>
    <dgm:pt modelId="{AB021B84-76F1-554A-A336-A190702BDAAC}" type="sibTrans" cxnId="{95D4ED77-9F2C-AC44-BFF7-A3324EC1B5E9}">
      <dgm:prSet/>
      <dgm:spPr/>
      <dgm:t>
        <a:bodyPr/>
        <a:lstStyle/>
        <a:p>
          <a:endParaRPr lang="pt-BR"/>
        </a:p>
      </dgm:t>
    </dgm:pt>
    <dgm:pt modelId="{F09AB8CF-B67F-C94A-9EF3-B3E08D9F668B}">
      <dgm:prSet phldrT="[Texto]"/>
      <dgm:spPr/>
      <dgm:t>
        <a:bodyPr/>
        <a:lstStyle/>
        <a:p>
          <a:r>
            <a:rPr lang="pt-BR" dirty="0">
              <a:latin typeface="Montserrat" pitchFamily="2" charset="77"/>
            </a:rPr>
            <a:t>Leitura Técnica</a:t>
          </a:r>
        </a:p>
      </dgm:t>
    </dgm:pt>
    <dgm:pt modelId="{41B13EEF-C9EA-E94E-AA60-5279E6B0B6CA}" type="parTrans" cxnId="{8E3C36CE-84FA-F84F-B8F9-554233579646}">
      <dgm:prSet/>
      <dgm:spPr/>
      <dgm:t>
        <a:bodyPr/>
        <a:lstStyle/>
        <a:p>
          <a:endParaRPr lang="pt-BR"/>
        </a:p>
      </dgm:t>
    </dgm:pt>
    <dgm:pt modelId="{00C4B426-C061-B746-B5E7-84F3D8A74FE8}" type="sibTrans" cxnId="{8E3C36CE-84FA-F84F-B8F9-554233579646}">
      <dgm:prSet/>
      <dgm:spPr/>
      <dgm:t>
        <a:bodyPr/>
        <a:lstStyle/>
        <a:p>
          <a:endParaRPr lang="pt-BR"/>
        </a:p>
      </dgm:t>
    </dgm:pt>
    <dgm:pt modelId="{46A17A30-2B38-3441-9552-B00B68062B0B}">
      <dgm:prSet phldrT="[Texto]"/>
      <dgm:spPr/>
      <dgm:t>
        <a:bodyPr/>
        <a:lstStyle/>
        <a:p>
          <a:r>
            <a:rPr lang="pt-BR" dirty="0">
              <a:latin typeface="Montserrat" pitchFamily="2" charset="77"/>
            </a:rPr>
            <a:t>ELABORAÇÃO DO TEXTO DE LEI</a:t>
          </a:r>
        </a:p>
      </dgm:t>
    </dgm:pt>
    <dgm:pt modelId="{5CA32831-5C67-8247-967B-D7DE14471085}" type="parTrans" cxnId="{A33EBB28-B806-E349-98E4-1C491E73BB33}">
      <dgm:prSet/>
      <dgm:spPr/>
      <dgm:t>
        <a:bodyPr/>
        <a:lstStyle/>
        <a:p>
          <a:endParaRPr lang="pt-BR"/>
        </a:p>
      </dgm:t>
    </dgm:pt>
    <dgm:pt modelId="{D5F94392-A144-F44B-90A6-E383E9E343B1}" type="sibTrans" cxnId="{A33EBB28-B806-E349-98E4-1C491E73BB33}">
      <dgm:prSet/>
      <dgm:spPr/>
      <dgm:t>
        <a:bodyPr/>
        <a:lstStyle/>
        <a:p>
          <a:endParaRPr lang="pt-BR"/>
        </a:p>
      </dgm:t>
    </dgm:pt>
    <dgm:pt modelId="{63346C02-B832-634E-AA21-F15191820E0F}">
      <dgm:prSet phldrT="[Texto]"/>
      <dgm:spPr/>
      <dgm:t>
        <a:bodyPr/>
        <a:lstStyle/>
        <a:p>
          <a:r>
            <a:rPr lang="pt-BR" dirty="0">
              <a:latin typeface="Montserrat" pitchFamily="2" charset="77"/>
            </a:rPr>
            <a:t>Criação do texto de lei a partir das propostas geradas nas reuniões e aprovadas nas Audiências Públicas Gerais</a:t>
          </a:r>
        </a:p>
      </dgm:t>
    </dgm:pt>
    <dgm:pt modelId="{BBEBAF56-34AC-E144-BBBF-1A7BE5A1AC6F}" type="parTrans" cxnId="{1E31FAD0-A394-AE47-AF4C-F75A6CB20DC4}">
      <dgm:prSet/>
      <dgm:spPr/>
      <dgm:t>
        <a:bodyPr/>
        <a:lstStyle/>
        <a:p>
          <a:endParaRPr lang="pt-BR"/>
        </a:p>
      </dgm:t>
    </dgm:pt>
    <dgm:pt modelId="{F6FE5973-920F-BA45-A121-DBCB788AB52E}" type="sibTrans" cxnId="{1E31FAD0-A394-AE47-AF4C-F75A6CB20DC4}">
      <dgm:prSet/>
      <dgm:spPr/>
      <dgm:t>
        <a:bodyPr/>
        <a:lstStyle/>
        <a:p>
          <a:endParaRPr lang="pt-BR"/>
        </a:p>
      </dgm:t>
    </dgm:pt>
    <dgm:pt modelId="{61F8E424-5E86-E541-B036-6F70324EC790}">
      <dgm:prSet phldrT="[Texto]"/>
      <dgm:spPr/>
      <dgm:t>
        <a:bodyPr/>
        <a:lstStyle/>
        <a:p>
          <a:r>
            <a:rPr lang="pt-BR" dirty="0">
              <a:latin typeface="Montserrat" pitchFamily="2" charset="77"/>
            </a:rPr>
            <a:t>ELABORAÇÃO, VALIDAÇÃO DE PROPOSTAS</a:t>
          </a:r>
        </a:p>
      </dgm:t>
    </dgm:pt>
    <dgm:pt modelId="{B5C33BC9-C63A-7E46-8397-914CE4AF8A56}" type="parTrans" cxnId="{F95C9F07-B595-5446-8DFC-D9E3A71D639A}">
      <dgm:prSet/>
      <dgm:spPr/>
      <dgm:t>
        <a:bodyPr/>
        <a:lstStyle/>
        <a:p>
          <a:endParaRPr lang="pt-BR"/>
        </a:p>
      </dgm:t>
    </dgm:pt>
    <dgm:pt modelId="{488414DC-02FA-3242-953B-50E774AF6AE0}" type="sibTrans" cxnId="{F95C9F07-B595-5446-8DFC-D9E3A71D639A}">
      <dgm:prSet/>
      <dgm:spPr/>
      <dgm:t>
        <a:bodyPr/>
        <a:lstStyle/>
        <a:p>
          <a:endParaRPr lang="pt-BR"/>
        </a:p>
      </dgm:t>
    </dgm:pt>
    <dgm:pt modelId="{A714A56E-2351-4F44-8D70-169C7789C751}">
      <dgm:prSet phldrT="[Texto]"/>
      <dgm:spPr/>
      <dgm:t>
        <a:bodyPr/>
        <a:lstStyle/>
        <a:p>
          <a:r>
            <a:rPr lang="pt-BR" dirty="0">
              <a:latin typeface="Montserrat" pitchFamily="2" charset="77"/>
            </a:rPr>
            <a:t>Compilação e organização da Lei Atual para revisão</a:t>
          </a:r>
        </a:p>
      </dgm:t>
    </dgm:pt>
    <dgm:pt modelId="{AC88A167-059F-F54D-B5CD-26CD2BA84325}" type="parTrans" cxnId="{C071991C-E15B-E047-AE6A-BC05F7A22841}">
      <dgm:prSet/>
      <dgm:spPr/>
      <dgm:t>
        <a:bodyPr/>
        <a:lstStyle/>
        <a:p>
          <a:endParaRPr lang="pt-BR"/>
        </a:p>
      </dgm:t>
    </dgm:pt>
    <dgm:pt modelId="{101674FF-EB12-A744-A9B2-E8D894622349}" type="sibTrans" cxnId="{C071991C-E15B-E047-AE6A-BC05F7A22841}">
      <dgm:prSet/>
      <dgm:spPr/>
      <dgm:t>
        <a:bodyPr/>
        <a:lstStyle/>
        <a:p>
          <a:endParaRPr lang="pt-BR"/>
        </a:p>
      </dgm:t>
    </dgm:pt>
    <dgm:pt modelId="{FFE0019F-AB96-7746-8DFE-3525D1E29ACE}">
      <dgm:prSet phldrT="[Texto]"/>
      <dgm:spPr/>
      <dgm:t>
        <a:bodyPr/>
        <a:lstStyle/>
        <a:p>
          <a:r>
            <a:rPr lang="pt-BR" dirty="0">
              <a:latin typeface="Montserrat" pitchFamily="2" charset="77"/>
            </a:rPr>
            <a:t>Oficinas com Representantes dos Bairros e Associações</a:t>
          </a:r>
        </a:p>
      </dgm:t>
    </dgm:pt>
    <dgm:pt modelId="{65C36A9E-2A34-4B4C-BE4B-0678591CD469}" type="parTrans" cxnId="{0B5CDF1B-B62F-E14D-9C3D-B963F25EFAD1}">
      <dgm:prSet/>
      <dgm:spPr/>
      <dgm:t>
        <a:bodyPr/>
        <a:lstStyle/>
        <a:p>
          <a:endParaRPr lang="pt-BR"/>
        </a:p>
      </dgm:t>
    </dgm:pt>
    <dgm:pt modelId="{98FC12BE-4296-A44E-9C93-F91FE3543EC0}" type="sibTrans" cxnId="{0B5CDF1B-B62F-E14D-9C3D-B963F25EFAD1}">
      <dgm:prSet/>
      <dgm:spPr/>
      <dgm:t>
        <a:bodyPr/>
        <a:lstStyle/>
        <a:p>
          <a:endParaRPr lang="pt-BR"/>
        </a:p>
      </dgm:t>
    </dgm:pt>
    <dgm:pt modelId="{24303579-0957-194C-AE98-03B13DACEA1C}" type="pres">
      <dgm:prSet presAssocID="{1B224F57-B854-D242-BE35-0FEDD2C8DF9B}" presName="linear" presStyleCnt="0">
        <dgm:presLayoutVars>
          <dgm:dir/>
          <dgm:resizeHandles val="exact"/>
        </dgm:presLayoutVars>
      </dgm:prSet>
      <dgm:spPr/>
    </dgm:pt>
    <dgm:pt modelId="{FFA15DB6-54DC-1A44-AE28-AA33274734E9}" type="pres">
      <dgm:prSet presAssocID="{4ED20D95-9F71-4745-ADA6-8A7B25B2D228}" presName="comp" presStyleCnt="0"/>
      <dgm:spPr/>
    </dgm:pt>
    <dgm:pt modelId="{F5224B58-297C-0747-8243-AE403C391FD9}" type="pres">
      <dgm:prSet presAssocID="{4ED20D95-9F71-4745-ADA6-8A7B25B2D228}" presName="box" presStyleLbl="node1" presStyleIdx="0" presStyleCnt="3" custLinFactNeighborX="11990"/>
      <dgm:spPr/>
    </dgm:pt>
    <dgm:pt modelId="{8C2E195C-91AA-4242-BF09-9B952E5CC44B}" type="pres">
      <dgm:prSet presAssocID="{4ED20D95-9F71-4745-ADA6-8A7B25B2D228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</dgm:pt>
    <dgm:pt modelId="{6B6CB294-D760-AB4B-99D8-353E03EC9CE2}" type="pres">
      <dgm:prSet presAssocID="{4ED20D95-9F71-4745-ADA6-8A7B25B2D228}" presName="text" presStyleLbl="node1" presStyleIdx="0" presStyleCnt="3">
        <dgm:presLayoutVars>
          <dgm:bulletEnabled val="1"/>
        </dgm:presLayoutVars>
      </dgm:prSet>
      <dgm:spPr/>
    </dgm:pt>
    <dgm:pt modelId="{D5AD9FBA-162B-5646-90E5-5E467F2F8114}" type="pres">
      <dgm:prSet presAssocID="{1ACFA025-47EE-8C4B-AD54-6D5DA58D4465}" presName="spacer" presStyleCnt="0"/>
      <dgm:spPr/>
    </dgm:pt>
    <dgm:pt modelId="{8B7611AA-E01E-E740-B2B7-223020761405}" type="pres">
      <dgm:prSet presAssocID="{61F8E424-5E86-E541-B036-6F70324EC790}" presName="comp" presStyleCnt="0"/>
      <dgm:spPr/>
    </dgm:pt>
    <dgm:pt modelId="{1D6D5537-8AEF-1E43-9760-1E149DBCA938}" type="pres">
      <dgm:prSet presAssocID="{61F8E424-5E86-E541-B036-6F70324EC790}" presName="box" presStyleLbl="node1" presStyleIdx="1" presStyleCnt="3"/>
      <dgm:spPr/>
    </dgm:pt>
    <dgm:pt modelId="{C4F59550-245D-3144-AACF-EFC69697E056}" type="pres">
      <dgm:prSet presAssocID="{61F8E424-5E86-E541-B036-6F70324EC790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996B49D5-490C-644F-A278-D1C9E6DBA584}" type="pres">
      <dgm:prSet presAssocID="{61F8E424-5E86-E541-B036-6F70324EC790}" presName="text" presStyleLbl="node1" presStyleIdx="1" presStyleCnt="3">
        <dgm:presLayoutVars>
          <dgm:bulletEnabled val="1"/>
        </dgm:presLayoutVars>
      </dgm:prSet>
      <dgm:spPr/>
    </dgm:pt>
    <dgm:pt modelId="{5B04454F-5504-F947-A90E-6B250727A8C8}" type="pres">
      <dgm:prSet presAssocID="{488414DC-02FA-3242-953B-50E774AF6AE0}" presName="spacer" presStyleCnt="0"/>
      <dgm:spPr/>
    </dgm:pt>
    <dgm:pt modelId="{2C29AE68-0F5E-D248-AF18-0D3EF668FFBA}" type="pres">
      <dgm:prSet presAssocID="{46A17A30-2B38-3441-9552-B00B68062B0B}" presName="comp" presStyleCnt="0"/>
      <dgm:spPr/>
    </dgm:pt>
    <dgm:pt modelId="{26100338-24C3-F644-B7FC-5A9A1E616D76}" type="pres">
      <dgm:prSet presAssocID="{46A17A30-2B38-3441-9552-B00B68062B0B}" presName="box" presStyleLbl="node1" presStyleIdx="2" presStyleCnt="3"/>
      <dgm:spPr/>
    </dgm:pt>
    <dgm:pt modelId="{4EECDAEA-6D28-5340-A1CF-8EE6988834B4}" type="pres">
      <dgm:prSet presAssocID="{46A17A30-2B38-3441-9552-B00B68062B0B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836B06B3-0D18-AC41-94E7-53CFDC1FB863}" type="pres">
      <dgm:prSet presAssocID="{46A17A30-2B38-3441-9552-B00B68062B0B}" presName="text" presStyleLbl="node1" presStyleIdx="2" presStyleCnt="3">
        <dgm:presLayoutVars>
          <dgm:bulletEnabled val="1"/>
        </dgm:presLayoutVars>
      </dgm:prSet>
      <dgm:spPr/>
    </dgm:pt>
  </dgm:ptLst>
  <dgm:cxnLst>
    <dgm:cxn modelId="{F95C9F07-B595-5446-8DFC-D9E3A71D639A}" srcId="{1B224F57-B854-D242-BE35-0FEDD2C8DF9B}" destId="{61F8E424-5E86-E541-B036-6F70324EC790}" srcOrd="1" destOrd="0" parTransId="{B5C33BC9-C63A-7E46-8397-914CE4AF8A56}" sibTransId="{488414DC-02FA-3242-953B-50E774AF6AE0}"/>
    <dgm:cxn modelId="{87AB7717-904F-A045-A0C6-80BBC695651F}" type="presOf" srcId="{F09AB8CF-B67F-C94A-9EF3-B3E08D9F668B}" destId="{6B6CB294-D760-AB4B-99D8-353E03EC9CE2}" srcOrd="1" destOrd="2" presId="urn:microsoft.com/office/officeart/2005/8/layout/vList4"/>
    <dgm:cxn modelId="{0B5CDF1B-B62F-E14D-9C3D-B963F25EFAD1}" srcId="{61F8E424-5E86-E541-B036-6F70324EC790}" destId="{FFE0019F-AB96-7746-8DFE-3525D1E29ACE}" srcOrd="1" destOrd="0" parTransId="{65C36A9E-2A34-4B4C-BE4B-0678591CD469}" sibTransId="{98FC12BE-4296-A44E-9C93-F91FE3543EC0}"/>
    <dgm:cxn modelId="{C071991C-E15B-E047-AE6A-BC05F7A22841}" srcId="{61F8E424-5E86-E541-B036-6F70324EC790}" destId="{A714A56E-2351-4F44-8D70-169C7789C751}" srcOrd="0" destOrd="0" parTransId="{AC88A167-059F-F54D-B5CD-26CD2BA84325}" sibTransId="{101674FF-EB12-A744-A9B2-E8D894622349}"/>
    <dgm:cxn modelId="{BB7FDA1C-9842-B44F-945C-E21A0AC71CFF}" type="presOf" srcId="{A714A56E-2351-4F44-8D70-169C7789C751}" destId="{1D6D5537-8AEF-1E43-9760-1E149DBCA938}" srcOrd="0" destOrd="1" presId="urn:microsoft.com/office/officeart/2005/8/layout/vList4"/>
    <dgm:cxn modelId="{56B55625-B739-AB4E-9965-3932D0353C84}" type="presOf" srcId="{46A17A30-2B38-3441-9552-B00B68062B0B}" destId="{26100338-24C3-F644-B7FC-5A9A1E616D76}" srcOrd="0" destOrd="0" presId="urn:microsoft.com/office/officeart/2005/8/layout/vList4"/>
    <dgm:cxn modelId="{A33EBB28-B806-E349-98E4-1C491E73BB33}" srcId="{1B224F57-B854-D242-BE35-0FEDD2C8DF9B}" destId="{46A17A30-2B38-3441-9552-B00B68062B0B}" srcOrd="2" destOrd="0" parTransId="{5CA32831-5C67-8247-967B-D7DE14471085}" sibTransId="{D5F94392-A144-F44B-90A6-E383E9E343B1}"/>
    <dgm:cxn modelId="{17D8082F-F60E-ED43-A506-7480A120BD14}" type="presOf" srcId="{61F8E424-5E86-E541-B036-6F70324EC790}" destId="{996B49D5-490C-644F-A278-D1C9E6DBA584}" srcOrd="1" destOrd="0" presId="urn:microsoft.com/office/officeart/2005/8/layout/vList4"/>
    <dgm:cxn modelId="{00DB9230-60E1-9F4C-9DD4-3B55F4DFB959}" type="presOf" srcId="{A714A56E-2351-4F44-8D70-169C7789C751}" destId="{996B49D5-490C-644F-A278-D1C9E6DBA584}" srcOrd="1" destOrd="1" presId="urn:microsoft.com/office/officeart/2005/8/layout/vList4"/>
    <dgm:cxn modelId="{A52B013F-8DF9-5240-BDFA-E6214668F4A2}" type="presOf" srcId="{63346C02-B832-634E-AA21-F15191820E0F}" destId="{26100338-24C3-F644-B7FC-5A9A1E616D76}" srcOrd="0" destOrd="1" presId="urn:microsoft.com/office/officeart/2005/8/layout/vList4"/>
    <dgm:cxn modelId="{A0542F40-1C0A-A047-8D8B-CF58FD271F03}" type="presOf" srcId="{F09AB8CF-B67F-C94A-9EF3-B3E08D9F668B}" destId="{F5224B58-297C-0747-8243-AE403C391FD9}" srcOrd="0" destOrd="2" presId="urn:microsoft.com/office/officeart/2005/8/layout/vList4"/>
    <dgm:cxn modelId="{C28A635D-74E3-C447-B94A-AA5FAC3D3204}" type="presOf" srcId="{FFE0019F-AB96-7746-8DFE-3525D1E29ACE}" destId="{1D6D5537-8AEF-1E43-9760-1E149DBCA938}" srcOrd="0" destOrd="2" presId="urn:microsoft.com/office/officeart/2005/8/layout/vList4"/>
    <dgm:cxn modelId="{8556B75E-8C73-BB44-9ACA-8FB06217EA70}" type="presOf" srcId="{46A17A30-2B38-3441-9552-B00B68062B0B}" destId="{836B06B3-0D18-AC41-94E7-53CFDC1FB863}" srcOrd="1" destOrd="0" presId="urn:microsoft.com/office/officeart/2005/8/layout/vList4"/>
    <dgm:cxn modelId="{073E2260-2EAC-D846-BBAA-F4D26BE3A016}" type="presOf" srcId="{FFE0019F-AB96-7746-8DFE-3525D1E29ACE}" destId="{996B49D5-490C-644F-A278-D1C9E6DBA584}" srcOrd="1" destOrd="2" presId="urn:microsoft.com/office/officeart/2005/8/layout/vList4"/>
    <dgm:cxn modelId="{F8D05E47-4ADD-9A4B-A339-BBDD3841B060}" type="presOf" srcId="{4ED20D95-9F71-4745-ADA6-8A7B25B2D228}" destId="{F5224B58-297C-0747-8243-AE403C391FD9}" srcOrd="0" destOrd="0" presId="urn:microsoft.com/office/officeart/2005/8/layout/vList4"/>
    <dgm:cxn modelId="{95D4ED77-9F2C-AC44-BFF7-A3324EC1B5E9}" srcId="{4ED20D95-9F71-4745-ADA6-8A7B25B2D228}" destId="{7970A9E6-8050-9346-A6E6-F99CB567963B}" srcOrd="0" destOrd="0" parTransId="{AAF4BEB3-307B-0645-9A0C-87E50C3EA9CC}" sibTransId="{AB021B84-76F1-554A-A336-A190702BDAAC}"/>
    <dgm:cxn modelId="{61ED7F5A-5F94-8440-A683-33CAD9C1783C}" type="presOf" srcId="{4ED20D95-9F71-4745-ADA6-8A7B25B2D228}" destId="{6B6CB294-D760-AB4B-99D8-353E03EC9CE2}" srcOrd="1" destOrd="0" presId="urn:microsoft.com/office/officeart/2005/8/layout/vList4"/>
    <dgm:cxn modelId="{1951E39B-D2DF-6D46-81E4-A08E4BA8A89C}" type="presOf" srcId="{1B224F57-B854-D242-BE35-0FEDD2C8DF9B}" destId="{24303579-0957-194C-AE98-03B13DACEA1C}" srcOrd="0" destOrd="0" presId="urn:microsoft.com/office/officeart/2005/8/layout/vList4"/>
    <dgm:cxn modelId="{D923DFAB-3CA0-8546-8F8B-9C4DACCFD8D1}" srcId="{1B224F57-B854-D242-BE35-0FEDD2C8DF9B}" destId="{4ED20D95-9F71-4745-ADA6-8A7B25B2D228}" srcOrd="0" destOrd="0" parTransId="{86B684DC-69DC-5D48-B4A9-41D1EE9CB9A4}" sibTransId="{1ACFA025-47EE-8C4B-AD54-6D5DA58D4465}"/>
    <dgm:cxn modelId="{403BFDB3-AA3A-4B4B-A068-59EF116AA1E4}" type="presOf" srcId="{63346C02-B832-634E-AA21-F15191820E0F}" destId="{836B06B3-0D18-AC41-94E7-53CFDC1FB863}" srcOrd="1" destOrd="1" presId="urn:microsoft.com/office/officeart/2005/8/layout/vList4"/>
    <dgm:cxn modelId="{8E3C36CE-84FA-F84F-B8F9-554233579646}" srcId="{4ED20D95-9F71-4745-ADA6-8A7B25B2D228}" destId="{F09AB8CF-B67F-C94A-9EF3-B3E08D9F668B}" srcOrd="1" destOrd="0" parTransId="{41B13EEF-C9EA-E94E-AA60-5279E6B0B6CA}" sibTransId="{00C4B426-C061-B746-B5E7-84F3D8A74FE8}"/>
    <dgm:cxn modelId="{1E31FAD0-A394-AE47-AF4C-F75A6CB20DC4}" srcId="{46A17A30-2B38-3441-9552-B00B68062B0B}" destId="{63346C02-B832-634E-AA21-F15191820E0F}" srcOrd="0" destOrd="0" parTransId="{BBEBAF56-34AC-E144-BBBF-1A7BE5A1AC6F}" sibTransId="{F6FE5973-920F-BA45-A121-DBCB788AB52E}"/>
    <dgm:cxn modelId="{C74B5CDB-1F8A-044C-BA99-C8BAE1AE5335}" type="presOf" srcId="{7970A9E6-8050-9346-A6E6-F99CB567963B}" destId="{6B6CB294-D760-AB4B-99D8-353E03EC9CE2}" srcOrd="1" destOrd="1" presId="urn:microsoft.com/office/officeart/2005/8/layout/vList4"/>
    <dgm:cxn modelId="{BEC906DF-57C9-7548-B621-EDBC6D5B8A38}" type="presOf" srcId="{7970A9E6-8050-9346-A6E6-F99CB567963B}" destId="{F5224B58-297C-0747-8243-AE403C391FD9}" srcOrd="0" destOrd="1" presId="urn:microsoft.com/office/officeart/2005/8/layout/vList4"/>
    <dgm:cxn modelId="{DDD1A2FC-4DEF-AD4F-B822-0632129384FA}" type="presOf" srcId="{61F8E424-5E86-E541-B036-6F70324EC790}" destId="{1D6D5537-8AEF-1E43-9760-1E149DBCA938}" srcOrd="0" destOrd="0" presId="urn:microsoft.com/office/officeart/2005/8/layout/vList4"/>
    <dgm:cxn modelId="{B855FA53-1F1F-6547-B6A2-4654B216CACC}" type="presParOf" srcId="{24303579-0957-194C-AE98-03B13DACEA1C}" destId="{FFA15DB6-54DC-1A44-AE28-AA33274734E9}" srcOrd="0" destOrd="0" presId="urn:microsoft.com/office/officeart/2005/8/layout/vList4"/>
    <dgm:cxn modelId="{B45103E4-9357-524D-80C0-3EAFA750CF56}" type="presParOf" srcId="{FFA15DB6-54DC-1A44-AE28-AA33274734E9}" destId="{F5224B58-297C-0747-8243-AE403C391FD9}" srcOrd="0" destOrd="0" presId="urn:microsoft.com/office/officeart/2005/8/layout/vList4"/>
    <dgm:cxn modelId="{EE1281EC-B070-4B46-90D6-8C6DA1085139}" type="presParOf" srcId="{FFA15DB6-54DC-1A44-AE28-AA33274734E9}" destId="{8C2E195C-91AA-4242-BF09-9B952E5CC44B}" srcOrd="1" destOrd="0" presId="urn:microsoft.com/office/officeart/2005/8/layout/vList4"/>
    <dgm:cxn modelId="{541CA4D9-09F8-5342-88D9-2774DFCE804C}" type="presParOf" srcId="{FFA15DB6-54DC-1A44-AE28-AA33274734E9}" destId="{6B6CB294-D760-AB4B-99D8-353E03EC9CE2}" srcOrd="2" destOrd="0" presId="urn:microsoft.com/office/officeart/2005/8/layout/vList4"/>
    <dgm:cxn modelId="{8C694139-AC60-474C-8AD9-1B82AAD8132A}" type="presParOf" srcId="{24303579-0957-194C-AE98-03B13DACEA1C}" destId="{D5AD9FBA-162B-5646-90E5-5E467F2F8114}" srcOrd="1" destOrd="0" presId="urn:microsoft.com/office/officeart/2005/8/layout/vList4"/>
    <dgm:cxn modelId="{5960EECB-D746-224C-A335-CDB1A36148F0}" type="presParOf" srcId="{24303579-0957-194C-AE98-03B13DACEA1C}" destId="{8B7611AA-E01E-E740-B2B7-223020761405}" srcOrd="2" destOrd="0" presId="urn:microsoft.com/office/officeart/2005/8/layout/vList4"/>
    <dgm:cxn modelId="{DDEE32F9-C34D-0C48-8974-72A08E5E3FFC}" type="presParOf" srcId="{8B7611AA-E01E-E740-B2B7-223020761405}" destId="{1D6D5537-8AEF-1E43-9760-1E149DBCA938}" srcOrd="0" destOrd="0" presId="urn:microsoft.com/office/officeart/2005/8/layout/vList4"/>
    <dgm:cxn modelId="{9515D66A-4128-0847-B9DA-8C6B8BDD15D4}" type="presParOf" srcId="{8B7611AA-E01E-E740-B2B7-223020761405}" destId="{C4F59550-245D-3144-AACF-EFC69697E056}" srcOrd="1" destOrd="0" presId="urn:microsoft.com/office/officeart/2005/8/layout/vList4"/>
    <dgm:cxn modelId="{D39C9663-686C-9641-9D22-7BE43D02DF1E}" type="presParOf" srcId="{8B7611AA-E01E-E740-B2B7-223020761405}" destId="{996B49D5-490C-644F-A278-D1C9E6DBA584}" srcOrd="2" destOrd="0" presId="urn:microsoft.com/office/officeart/2005/8/layout/vList4"/>
    <dgm:cxn modelId="{C491B5F2-CCBF-1F42-A004-DC1E5544B462}" type="presParOf" srcId="{24303579-0957-194C-AE98-03B13DACEA1C}" destId="{5B04454F-5504-F947-A90E-6B250727A8C8}" srcOrd="3" destOrd="0" presId="urn:microsoft.com/office/officeart/2005/8/layout/vList4"/>
    <dgm:cxn modelId="{D3786AAB-1CA0-164A-AC52-0558F961D97A}" type="presParOf" srcId="{24303579-0957-194C-AE98-03B13DACEA1C}" destId="{2C29AE68-0F5E-D248-AF18-0D3EF668FFBA}" srcOrd="4" destOrd="0" presId="urn:microsoft.com/office/officeart/2005/8/layout/vList4"/>
    <dgm:cxn modelId="{C2950CCC-1534-414B-8620-48FD74BEDCDB}" type="presParOf" srcId="{2C29AE68-0F5E-D248-AF18-0D3EF668FFBA}" destId="{26100338-24C3-F644-B7FC-5A9A1E616D76}" srcOrd="0" destOrd="0" presId="urn:microsoft.com/office/officeart/2005/8/layout/vList4"/>
    <dgm:cxn modelId="{2C7955F4-F6EC-1146-8BBB-46055DD49970}" type="presParOf" srcId="{2C29AE68-0F5E-D248-AF18-0D3EF668FFBA}" destId="{4EECDAEA-6D28-5340-A1CF-8EE6988834B4}" srcOrd="1" destOrd="0" presId="urn:microsoft.com/office/officeart/2005/8/layout/vList4"/>
    <dgm:cxn modelId="{9102FC60-C098-EB4D-9AAC-451E43B9F8BA}" type="presParOf" srcId="{2C29AE68-0F5E-D248-AF18-0D3EF668FFBA}" destId="{836B06B3-0D18-AC41-94E7-53CFDC1FB86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224F57-B854-D242-BE35-0FEDD2C8DF9B}" type="doc">
      <dgm:prSet loTypeId="urn:microsoft.com/office/officeart/2005/8/layout/vList4" loCatId="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4ED20D95-9F71-4745-ADA6-8A7B25B2D228}">
      <dgm:prSet phldrT="[Texto]"/>
      <dgm:spPr/>
      <dgm:t>
        <a:bodyPr/>
        <a:lstStyle/>
        <a:p>
          <a:r>
            <a:rPr lang="pt-BR" dirty="0">
              <a:latin typeface="Montserrat" pitchFamily="2" charset="77"/>
            </a:rPr>
            <a:t>LEITURA URBANA</a:t>
          </a:r>
        </a:p>
      </dgm:t>
    </dgm:pt>
    <dgm:pt modelId="{86B684DC-69DC-5D48-B4A9-41D1EE9CB9A4}" type="parTrans" cxnId="{D923DFAB-3CA0-8546-8F8B-9C4DACCFD8D1}">
      <dgm:prSet/>
      <dgm:spPr/>
      <dgm:t>
        <a:bodyPr/>
        <a:lstStyle/>
        <a:p>
          <a:endParaRPr lang="pt-BR"/>
        </a:p>
      </dgm:t>
    </dgm:pt>
    <dgm:pt modelId="{1ACFA025-47EE-8C4B-AD54-6D5DA58D4465}" type="sibTrans" cxnId="{D923DFAB-3CA0-8546-8F8B-9C4DACCFD8D1}">
      <dgm:prSet/>
      <dgm:spPr/>
      <dgm:t>
        <a:bodyPr/>
        <a:lstStyle/>
        <a:p>
          <a:endParaRPr lang="pt-BR"/>
        </a:p>
      </dgm:t>
    </dgm:pt>
    <dgm:pt modelId="{7970A9E6-8050-9346-A6E6-F99CB567963B}">
      <dgm:prSet phldrT="[Texto]"/>
      <dgm:spPr/>
      <dgm:t>
        <a:bodyPr/>
        <a:lstStyle/>
        <a:p>
          <a:r>
            <a:rPr lang="pt-BR" dirty="0">
              <a:latin typeface="Montserrat" pitchFamily="2" charset="77"/>
            </a:rPr>
            <a:t>Leitura Comunitária – Oficinas Comunitárias nos Bairros</a:t>
          </a:r>
        </a:p>
      </dgm:t>
    </dgm:pt>
    <dgm:pt modelId="{AAF4BEB3-307B-0645-9A0C-87E50C3EA9CC}" type="parTrans" cxnId="{95D4ED77-9F2C-AC44-BFF7-A3324EC1B5E9}">
      <dgm:prSet/>
      <dgm:spPr/>
      <dgm:t>
        <a:bodyPr/>
        <a:lstStyle/>
        <a:p>
          <a:endParaRPr lang="pt-BR"/>
        </a:p>
      </dgm:t>
    </dgm:pt>
    <dgm:pt modelId="{AB021B84-76F1-554A-A336-A190702BDAAC}" type="sibTrans" cxnId="{95D4ED77-9F2C-AC44-BFF7-A3324EC1B5E9}">
      <dgm:prSet/>
      <dgm:spPr/>
      <dgm:t>
        <a:bodyPr/>
        <a:lstStyle/>
        <a:p>
          <a:endParaRPr lang="pt-BR"/>
        </a:p>
      </dgm:t>
    </dgm:pt>
    <dgm:pt modelId="{F09AB8CF-B67F-C94A-9EF3-B3E08D9F668B}">
      <dgm:prSet phldrT="[Texto]"/>
      <dgm:spPr/>
      <dgm:t>
        <a:bodyPr/>
        <a:lstStyle/>
        <a:p>
          <a:r>
            <a:rPr lang="pt-BR" dirty="0">
              <a:latin typeface="Montserrat" pitchFamily="2" charset="77"/>
            </a:rPr>
            <a:t>Leitura Técnica</a:t>
          </a:r>
        </a:p>
      </dgm:t>
    </dgm:pt>
    <dgm:pt modelId="{41B13EEF-C9EA-E94E-AA60-5279E6B0B6CA}" type="parTrans" cxnId="{8E3C36CE-84FA-F84F-B8F9-554233579646}">
      <dgm:prSet/>
      <dgm:spPr/>
      <dgm:t>
        <a:bodyPr/>
        <a:lstStyle/>
        <a:p>
          <a:endParaRPr lang="pt-BR"/>
        </a:p>
      </dgm:t>
    </dgm:pt>
    <dgm:pt modelId="{00C4B426-C061-B746-B5E7-84F3D8A74FE8}" type="sibTrans" cxnId="{8E3C36CE-84FA-F84F-B8F9-554233579646}">
      <dgm:prSet/>
      <dgm:spPr/>
      <dgm:t>
        <a:bodyPr/>
        <a:lstStyle/>
        <a:p>
          <a:endParaRPr lang="pt-BR"/>
        </a:p>
      </dgm:t>
    </dgm:pt>
    <dgm:pt modelId="{46A17A30-2B38-3441-9552-B00B68062B0B}">
      <dgm:prSet phldrT="[Texto]"/>
      <dgm:spPr/>
      <dgm:t>
        <a:bodyPr/>
        <a:lstStyle/>
        <a:p>
          <a:r>
            <a:rPr lang="pt-BR" dirty="0">
              <a:latin typeface="Montserrat" pitchFamily="2" charset="77"/>
            </a:rPr>
            <a:t>ELABORAÇÃO DO TEXTO DE LEI</a:t>
          </a:r>
        </a:p>
      </dgm:t>
    </dgm:pt>
    <dgm:pt modelId="{5CA32831-5C67-8247-967B-D7DE14471085}" type="parTrans" cxnId="{A33EBB28-B806-E349-98E4-1C491E73BB33}">
      <dgm:prSet/>
      <dgm:spPr/>
      <dgm:t>
        <a:bodyPr/>
        <a:lstStyle/>
        <a:p>
          <a:endParaRPr lang="pt-BR"/>
        </a:p>
      </dgm:t>
    </dgm:pt>
    <dgm:pt modelId="{D5F94392-A144-F44B-90A6-E383E9E343B1}" type="sibTrans" cxnId="{A33EBB28-B806-E349-98E4-1C491E73BB33}">
      <dgm:prSet/>
      <dgm:spPr/>
      <dgm:t>
        <a:bodyPr/>
        <a:lstStyle/>
        <a:p>
          <a:endParaRPr lang="pt-BR"/>
        </a:p>
      </dgm:t>
    </dgm:pt>
    <dgm:pt modelId="{63346C02-B832-634E-AA21-F15191820E0F}">
      <dgm:prSet phldrT="[Texto]"/>
      <dgm:spPr/>
      <dgm:t>
        <a:bodyPr/>
        <a:lstStyle/>
        <a:p>
          <a:r>
            <a:rPr lang="pt-BR" dirty="0">
              <a:latin typeface="Montserrat" pitchFamily="2" charset="77"/>
            </a:rPr>
            <a:t>Criação do texto de lei a partir das propostas geradas nas reuniões e aprovadas nas Audiências Públicas Gerais</a:t>
          </a:r>
        </a:p>
      </dgm:t>
    </dgm:pt>
    <dgm:pt modelId="{BBEBAF56-34AC-E144-BBBF-1A7BE5A1AC6F}" type="parTrans" cxnId="{1E31FAD0-A394-AE47-AF4C-F75A6CB20DC4}">
      <dgm:prSet/>
      <dgm:spPr/>
      <dgm:t>
        <a:bodyPr/>
        <a:lstStyle/>
        <a:p>
          <a:endParaRPr lang="pt-BR"/>
        </a:p>
      </dgm:t>
    </dgm:pt>
    <dgm:pt modelId="{F6FE5973-920F-BA45-A121-DBCB788AB52E}" type="sibTrans" cxnId="{1E31FAD0-A394-AE47-AF4C-F75A6CB20DC4}">
      <dgm:prSet/>
      <dgm:spPr/>
      <dgm:t>
        <a:bodyPr/>
        <a:lstStyle/>
        <a:p>
          <a:endParaRPr lang="pt-BR"/>
        </a:p>
      </dgm:t>
    </dgm:pt>
    <dgm:pt modelId="{61F8E424-5E86-E541-B036-6F70324EC790}">
      <dgm:prSet phldrT="[Texto]"/>
      <dgm:spPr/>
      <dgm:t>
        <a:bodyPr/>
        <a:lstStyle/>
        <a:p>
          <a:r>
            <a:rPr lang="pt-BR" dirty="0">
              <a:latin typeface="Montserrat" pitchFamily="2" charset="77"/>
            </a:rPr>
            <a:t>ELABORAÇÃO, VALIDAÇÃO DE PROPOSTAS</a:t>
          </a:r>
        </a:p>
      </dgm:t>
    </dgm:pt>
    <dgm:pt modelId="{B5C33BC9-C63A-7E46-8397-914CE4AF8A56}" type="parTrans" cxnId="{F95C9F07-B595-5446-8DFC-D9E3A71D639A}">
      <dgm:prSet/>
      <dgm:spPr/>
      <dgm:t>
        <a:bodyPr/>
        <a:lstStyle/>
        <a:p>
          <a:endParaRPr lang="pt-BR"/>
        </a:p>
      </dgm:t>
    </dgm:pt>
    <dgm:pt modelId="{488414DC-02FA-3242-953B-50E774AF6AE0}" type="sibTrans" cxnId="{F95C9F07-B595-5446-8DFC-D9E3A71D639A}">
      <dgm:prSet/>
      <dgm:spPr/>
      <dgm:t>
        <a:bodyPr/>
        <a:lstStyle/>
        <a:p>
          <a:endParaRPr lang="pt-BR"/>
        </a:p>
      </dgm:t>
    </dgm:pt>
    <dgm:pt modelId="{A714A56E-2351-4F44-8D70-169C7789C751}">
      <dgm:prSet phldrT="[Texto]"/>
      <dgm:spPr/>
      <dgm:t>
        <a:bodyPr/>
        <a:lstStyle/>
        <a:p>
          <a:r>
            <a:rPr lang="pt-BR" dirty="0">
              <a:latin typeface="Montserrat" pitchFamily="2" charset="77"/>
            </a:rPr>
            <a:t>Compilação e organização da Lei Atual para revisão</a:t>
          </a:r>
        </a:p>
      </dgm:t>
    </dgm:pt>
    <dgm:pt modelId="{AC88A167-059F-F54D-B5CD-26CD2BA84325}" type="parTrans" cxnId="{C071991C-E15B-E047-AE6A-BC05F7A22841}">
      <dgm:prSet/>
      <dgm:spPr/>
      <dgm:t>
        <a:bodyPr/>
        <a:lstStyle/>
        <a:p>
          <a:endParaRPr lang="pt-BR"/>
        </a:p>
      </dgm:t>
    </dgm:pt>
    <dgm:pt modelId="{101674FF-EB12-A744-A9B2-E8D894622349}" type="sibTrans" cxnId="{C071991C-E15B-E047-AE6A-BC05F7A22841}">
      <dgm:prSet/>
      <dgm:spPr/>
      <dgm:t>
        <a:bodyPr/>
        <a:lstStyle/>
        <a:p>
          <a:endParaRPr lang="pt-BR"/>
        </a:p>
      </dgm:t>
    </dgm:pt>
    <dgm:pt modelId="{FFE0019F-AB96-7746-8DFE-3525D1E29ACE}">
      <dgm:prSet phldrT="[Texto]"/>
      <dgm:spPr/>
      <dgm:t>
        <a:bodyPr/>
        <a:lstStyle/>
        <a:p>
          <a:r>
            <a:rPr lang="pt-BR" dirty="0">
              <a:latin typeface="Montserrat" pitchFamily="2" charset="77"/>
            </a:rPr>
            <a:t>Oficinas com Representantes dos Bairros e Associações</a:t>
          </a:r>
        </a:p>
      </dgm:t>
    </dgm:pt>
    <dgm:pt modelId="{65C36A9E-2A34-4B4C-BE4B-0678591CD469}" type="parTrans" cxnId="{0B5CDF1B-B62F-E14D-9C3D-B963F25EFAD1}">
      <dgm:prSet/>
      <dgm:spPr/>
      <dgm:t>
        <a:bodyPr/>
        <a:lstStyle/>
        <a:p>
          <a:endParaRPr lang="pt-BR"/>
        </a:p>
      </dgm:t>
    </dgm:pt>
    <dgm:pt modelId="{98FC12BE-4296-A44E-9C93-F91FE3543EC0}" type="sibTrans" cxnId="{0B5CDF1B-B62F-E14D-9C3D-B963F25EFAD1}">
      <dgm:prSet/>
      <dgm:spPr/>
      <dgm:t>
        <a:bodyPr/>
        <a:lstStyle/>
        <a:p>
          <a:endParaRPr lang="pt-BR"/>
        </a:p>
      </dgm:t>
    </dgm:pt>
    <dgm:pt modelId="{24303579-0957-194C-AE98-03B13DACEA1C}" type="pres">
      <dgm:prSet presAssocID="{1B224F57-B854-D242-BE35-0FEDD2C8DF9B}" presName="linear" presStyleCnt="0">
        <dgm:presLayoutVars>
          <dgm:dir/>
          <dgm:resizeHandles val="exact"/>
        </dgm:presLayoutVars>
      </dgm:prSet>
      <dgm:spPr/>
    </dgm:pt>
    <dgm:pt modelId="{FFA15DB6-54DC-1A44-AE28-AA33274734E9}" type="pres">
      <dgm:prSet presAssocID="{4ED20D95-9F71-4745-ADA6-8A7B25B2D228}" presName="comp" presStyleCnt="0"/>
      <dgm:spPr/>
    </dgm:pt>
    <dgm:pt modelId="{F5224B58-297C-0747-8243-AE403C391FD9}" type="pres">
      <dgm:prSet presAssocID="{4ED20D95-9F71-4745-ADA6-8A7B25B2D228}" presName="box" presStyleLbl="node1" presStyleIdx="0" presStyleCnt="3" custLinFactNeighborX="11990"/>
      <dgm:spPr/>
    </dgm:pt>
    <dgm:pt modelId="{8C2E195C-91AA-4242-BF09-9B952E5CC44B}" type="pres">
      <dgm:prSet presAssocID="{4ED20D95-9F71-4745-ADA6-8A7B25B2D228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</dgm:pt>
    <dgm:pt modelId="{6B6CB294-D760-AB4B-99D8-353E03EC9CE2}" type="pres">
      <dgm:prSet presAssocID="{4ED20D95-9F71-4745-ADA6-8A7B25B2D228}" presName="text" presStyleLbl="node1" presStyleIdx="0" presStyleCnt="3">
        <dgm:presLayoutVars>
          <dgm:bulletEnabled val="1"/>
        </dgm:presLayoutVars>
      </dgm:prSet>
      <dgm:spPr/>
    </dgm:pt>
    <dgm:pt modelId="{D5AD9FBA-162B-5646-90E5-5E467F2F8114}" type="pres">
      <dgm:prSet presAssocID="{1ACFA025-47EE-8C4B-AD54-6D5DA58D4465}" presName="spacer" presStyleCnt="0"/>
      <dgm:spPr/>
    </dgm:pt>
    <dgm:pt modelId="{8B7611AA-E01E-E740-B2B7-223020761405}" type="pres">
      <dgm:prSet presAssocID="{61F8E424-5E86-E541-B036-6F70324EC790}" presName="comp" presStyleCnt="0"/>
      <dgm:spPr/>
    </dgm:pt>
    <dgm:pt modelId="{1D6D5537-8AEF-1E43-9760-1E149DBCA938}" type="pres">
      <dgm:prSet presAssocID="{61F8E424-5E86-E541-B036-6F70324EC790}" presName="box" presStyleLbl="node1" presStyleIdx="1" presStyleCnt="3"/>
      <dgm:spPr/>
    </dgm:pt>
    <dgm:pt modelId="{C4F59550-245D-3144-AACF-EFC69697E056}" type="pres">
      <dgm:prSet presAssocID="{61F8E424-5E86-E541-B036-6F70324EC790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996B49D5-490C-644F-A278-D1C9E6DBA584}" type="pres">
      <dgm:prSet presAssocID="{61F8E424-5E86-E541-B036-6F70324EC790}" presName="text" presStyleLbl="node1" presStyleIdx="1" presStyleCnt="3">
        <dgm:presLayoutVars>
          <dgm:bulletEnabled val="1"/>
        </dgm:presLayoutVars>
      </dgm:prSet>
      <dgm:spPr/>
    </dgm:pt>
    <dgm:pt modelId="{5B04454F-5504-F947-A90E-6B250727A8C8}" type="pres">
      <dgm:prSet presAssocID="{488414DC-02FA-3242-953B-50E774AF6AE0}" presName="spacer" presStyleCnt="0"/>
      <dgm:spPr/>
    </dgm:pt>
    <dgm:pt modelId="{2C29AE68-0F5E-D248-AF18-0D3EF668FFBA}" type="pres">
      <dgm:prSet presAssocID="{46A17A30-2B38-3441-9552-B00B68062B0B}" presName="comp" presStyleCnt="0"/>
      <dgm:spPr/>
    </dgm:pt>
    <dgm:pt modelId="{26100338-24C3-F644-B7FC-5A9A1E616D76}" type="pres">
      <dgm:prSet presAssocID="{46A17A30-2B38-3441-9552-B00B68062B0B}" presName="box" presStyleLbl="node1" presStyleIdx="2" presStyleCnt="3"/>
      <dgm:spPr/>
    </dgm:pt>
    <dgm:pt modelId="{4EECDAEA-6D28-5340-A1CF-8EE6988834B4}" type="pres">
      <dgm:prSet presAssocID="{46A17A30-2B38-3441-9552-B00B68062B0B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836B06B3-0D18-AC41-94E7-53CFDC1FB863}" type="pres">
      <dgm:prSet presAssocID="{46A17A30-2B38-3441-9552-B00B68062B0B}" presName="text" presStyleLbl="node1" presStyleIdx="2" presStyleCnt="3">
        <dgm:presLayoutVars>
          <dgm:bulletEnabled val="1"/>
        </dgm:presLayoutVars>
      </dgm:prSet>
      <dgm:spPr/>
    </dgm:pt>
  </dgm:ptLst>
  <dgm:cxnLst>
    <dgm:cxn modelId="{F95C9F07-B595-5446-8DFC-D9E3A71D639A}" srcId="{1B224F57-B854-D242-BE35-0FEDD2C8DF9B}" destId="{61F8E424-5E86-E541-B036-6F70324EC790}" srcOrd="1" destOrd="0" parTransId="{B5C33BC9-C63A-7E46-8397-914CE4AF8A56}" sibTransId="{488414DC-02FA-3242-953B-50E774AF6AE0}"/>
    <dgm:cxn modelId="{87AB7717-904F-A045-A0C6-80BBC695651F}" type="presOf" srcId="{F09AB8CF-B67F-C94A-9EF3-B3E08D9F668B}" destId="{6B6CB294-D760-AB4B-99D8-353E03EC9CE2}" srcOrd="1" destOrd="2" presId="urn:microsoft.com/office/officeart/2005/8/layout/vList4"/>
    <dgm:cxn modelId="{0B5CDF1B-B62F-E14D-9C3D-B963F25EFAD1}" srcId="{61F8E424-5E86-E541-B036-6F70324EC790}" destId="{FFE0019F-AB96-7746-8DFE-3525D1E29ACE}" srcOrd="1" destOrd="0" parTransId="{65C36A9E-2A34-4B4C-BE4B-0678591CD469}" sibTransId="{98FC12BE-4296-A44E-9C93-F91FE3543EC0}"/>
    <dgm:cxn modelId="{C071991C-E15B-E047-AE6A-BC05F7A22841}" srcId="{61F8E424-5E86-E541-B036-6F70324EC790}" destId="{A714A56E-2351-4F44-8D70-169C7789C751}" srcOrd="0" destOrd="0" parTransId="{AC88A167-059F-F54D-B5CD-26CD2BA84325}" sibTransId="{101674FF-EB12-A744-A9B2-E8D894622349}"/>
    <dgm:cxn modelId="{BB7FDA1C-9842-B44F-945C-E21A0AC71CFF}" type="presOf" srcId="{A714A56E-2351-4F44-8D70-169C7789C751}" destId="{1D6D5537-8AEF-1E43-9760-1E149DBCA938}" srcOrd="0" destOrd="1" presId="urn:microsoft.com/office/officeart/2005/8/layout/vList4"/>
    <dgm:cxn modelId="{56B55625-B739-AB4E-9965-3932D0353C84}" type="presOf" srcId="{46A17A30-2B38-3441-9552-B00B68062B0B}" destId="{26100338-24C3-F644-B7FC-5A9A1E616D76}" srcOrd="0" destOrd="0" presId="urn:microsoft.com/office/officeart/2005/8/layout/vList4"/>
    <dgm:cxn modelId="{A33EBB28-B806-E349-98E4-1C491E73BB33}" srcId="{1B224F57-B854-D242-BE35-0FEDD2C8DF9B}" destId="{46A17A30-2B38-3441-9552-B00B68062B0B}" srcOrd="2" destOrd="0" parTransId="{5CA32831-5C67-8247-967B-D7DE14471085}" sibTransId="{D5F94392-A144-F44B-90A6-E383E9E343B1}"/>
    <dgm:cxn modelId="{17D8082F-F60E-ED43-A506-7480A120BD14}" type="presOf" srcId="{61F8E424-5E86-E541-B036-6F70324EC790}" destId="{996B49D5-490C-644F-A278-D1C9E6DBA584}" srcOrd="1" destOrd="0" presId="urn:microsoft.com/office/officeart/2005/8/layout/vList4"/>
    <dgm:cxn modelId="{00DB9230-60E1-9F4C-9DD4-3B55F4DFB959}" type="presOf" srcId="{A714A56E-2351-4F44-8D70-169C7789C751}" destId="{996B49D5-490C-644F-A278-D1C9E6DBA584}" srcOrd="1" destOrd="1" presId="urn:microsoft.com/office/officeart/2005/8/layout/vList4"/>
    <dgm:cxn modelId="{A52B013F-8DF9-5240-BDFA-E6214668F4A2}" type="presOf" srcId="{63346C02-B832-634E-AA21-F15191820E0F}" destId="{26100338-24C3-F644-B7FC-5A9A1E616D76}" srcOrd="0" destOrd="1" presId="urn:microsoft.com/office/officeart/2005/8/layout/vList4"/>
    <dgm:cxn modelId="{A0542F40-1C0A-A047-8D8B-CF58FD271F03}" type="presOf" srcId="{F09AB8CF-B67F-C94A-9EF3-B3E08D9F668B}" destId="{F5224B58-297C-0747-8243-AE403C391FD9}" srcOrd="0" destOrd="2" presId="urn:microsoft.com/office/officeart/2005/8/layout/vList4"/>
    <dgm:cxn modelId="{C28A635D-74E3-C447-B94A-AA5FAC3D3204}" type="presOf" srcId="{FFE0019F-AB96-7746-8DFE-3525D1E29ACE}" destId="{1D6D5537-8AEF-1E43-9760-1E149DBCA938}" srcOrd="0" destOrd="2" presId="urn:microsoft.com/office/officeart/2005/8/layout/vList4"/>
    <dgm:cxn modelId="{8556B75E-8C73-BB44-9ACA-8FB06217EA70}" type="presOf" srcId="{46A17A30-2B38-3441-9552-B00B68062B0B}" destId="{836B06B3-0D18-AC41-94E7-53CFDC1FB863}" srcOrd="1" destOrd="0" presId="urn:microsoft.com/office/officeart/2005/8/layout/vList4"/>
    <dgm:cxn modelId="{073E2260-2EAC-D846-BBAA-F4D26BE3A016}" type="presOf" srcId="{FFE0019F-AB96-7746-8DFE-3525D1E29ACE}" destId="{996B49D5-490C-644F-A278-D1C9E6DBA584}" srcOrd="1" destOrd="2" presId="urn:microsoft.com/office/officeart/2005/8/layout/vList4"/>
    <dgm:cxn modelId="{F8D05E47-4ADD-9A4B-A339-BBDD3841B060}" type="presOf" srcId="{4ED20D95-9F71-4745-ADA6-8A7B25B2D228}" destId="{F5224B58-297C-0747-8243-AE403C391FD9}" srcOrd="0" destOrd="0" presId="urn:microsoft.com/office/officeart/2005/8/layout/vList4"/>
    <dgm:cxn modelId="{95D4ED77-9F2C-AC44-BFF7-A3324EC1B5E9}" srcId="{4ED20D95-9F71-4745-ADA6-8A7B25B2D228}" destId="{7970A9E6-8050-9346-A6E6-F99CB567963B}" srcOrd="0" destOrd="0" parTransId="{AAF4BEB3-307B-0645-9A0C-87E50C3EA9CC}" sibTransId="{AB021B84-76F1-554A-A336-A190702BDAAC}"/>
    <dgm:cxn modelId="{61ED7F5A-5F94-8440-A683-33CAD9C1783C}" type="presOf" srcId="{4ED20D95-9F71-4745-ADA6-8A7B25B2D228}" destId="{6B6CB294-D760-AB4B-99D8-353E03EC9CE2}" srcOrd="1" destOrd="0" presId="urn:microsoft.com/office/officeart/2005/8/layout/vList4"/>
    <dgm:cxn modelId="{1951E39B-D2DF-6D46-81E4-A08E4BA8A89C}" type="presOf" srcId="{1B224F57-B854-D242-BE35-0FEDD2C8DF9B}" destId="{24303579-0957-194C-AE98-03B13DACEA1C}" srcOrd="0" destOrd="0" presId="urn:microsoft.com/office/officeart/2005/8/layout/vList4"/>
    <dgm:cxn modelId="{D923DFAB-3CA0-8546-8F8B-9C4DACCFD8D1}" srcId="{1B224F57-B854-D242-BE35-0FEDD2C8DF9B}" destId="{4ED20D95-9F71-4745-ADA6-8A7B25B2D228}" srcOrd="0" destOrd="0" parTransId="{86B684DC-69DC-5D48-B4A9-41D1EE9CB9A4}" sibTransId="{1ACFA025-47EE-8C4B-AD54-6D5DA58D4465}"/>
    <dgm:cxn modelId="{403BFDB3-AA3A-4B4B-A068-59EF116AA1E4}" type="presOf" srcId="{63346C02-B832-634E-AA21-F15191820E0F}" destId="{836B06B3-0D18-AC41-94E7-53CFDC1FB863}" srcOrd="1" destOrd="1" presId="urn:microsoft.com/office/officeart/2005/8/layout/vList4"/>
    <dgm:cxn modelId="{8E3C36CE-84FA-F84F-B8F9-554233579646}" srcId="{4ED20D95-9F71-4745-ADA6-8A7B25B2D228}" destId="{F09AB8CF-B67F-C94A-9EF3-B3E08D9F668B}" srcOrd="1" destOrd="0" parTransId="{41B13EEF-C9EA-E94E-AA60-5279E6B0B6CA}" sibTransId="{00C4B426-C061-B746-B5E7-84F3D8A74FE8}"/>
    <dgm:cxn modelId="{1E31FAD0-A394-AE47-AF4C-F75A6CB20DC4}" srcId="{46A17A30-2B38-3441-9552-B00B68062B0B}" destId="{63346C02-B832-634E-AA21-F15191820E0F}" srcOrd="0" destOrd="0" parTransId="{BBEBAF56-34AC-E144-BBBF-1A7BE5A1AC6F}" sibTransId="{F6FE5973-920F-BA45-A121-DBCB788AB52E}"/>
    <dgm:cxn modelId="{C74B5CDB-1F8A-044C-BA99-C8BAE1AE5335}" type="presOf" srcId="{7970A9E6-8050-9346-A6E6-F99CB567963B}" destId="{6B6CB294-D760-AB4B-99D8-353E03EC9CE2}" srcOrd="1" destOrd="1" presId="urn:microsoft.com/office/officeart/2005/8/layout/vList4"/>
    <dgm:cxn modelId="{BEC906DF-57C9-7548-B621-EDBC6D5B8A38}" type="presOf" srcId="{7970A9E6-8050-9346-A6E6-F99CB567963B}" destId="{F5224B58-297C-0747-8243-AE403C391FD9}" srcOrd="0" destOrd="1" presId="urn:microsoft.com/office/officeart/2005/8/layout/vList4"/>
    <dgm:cxn modelId="{DDD1A2FC-4DEF-AD4F-B822-0632129384FA}" type="presOf" srcId="{61F8E424-5E86-E541-B036-6F70324EC790}" destId="{1D6D5537-8AEF-1E43-9760-1E149DBCA938}" srcOrd="0" destOrd="0" presId="urn:microsoft.com/office/officeart/2005/8/layout/vList4"/>
    <dgm:cxn modelId="{B855FA53-1F1F-6547-B6A2-4654B216CACC}" type="presParOf" srcId="{24303579-0957-194C-AE98-03B13DACEA1C}" destId="{FFA15DB6-54DC-1A44-AE28-AA33274734E9}" srcOrd="0" destOrd="0" presId="urn:microsoft.com/office/officeart/2005/8/layout/vList4"/>
    <dgm:cxn modelId="{B45103E4-9357-524D-80C0-3EAFA750CF56}" type="presParOf" srcId="{FFA15DB6-54DC-1A44-AE28-AA33274734E9}" destId="{F5224B58-297C-0747-8243-AE403C391FD9}" srcOrd="0" destOrd="0" presId="urn:microsoft.com/office/officeart/2005/8/layout/vList4"/>
    <dgm:cxn modelId="{EE1281EC-B070-4B46-90D6-8C6DA1085139}" type="presParOf" srcId="{FFA15DB6-54DC-1A44-AE28-AA33274734E9}" destId="{8C2E195C-91AA-4242-BF09-9B952E5CC44B}" srcOrd="1" destOrd="0" presId="urn:microsoft.com/office/officeart/2005/8/layout/vList4"/>
    <dgm:cxn modelId="{541CA4D9-09F8-5342-88D9-2774DFCE804C}" type="presParOf" srcId="{FFA15DB6-54DC-1A44-AE28-AA33274734E9}" destId="{6B6CB294-D760-AB4B-99D8-353E03EC9CE2}" srcOrd="2" destOrd="0" presId="urn:microsoft.com/office/officeart/2005/8/layout/vList4"/>
    <dgm:cxn modelId="{8C694139-AC60-474C-8AD9-1B82AAD8132A}" type="presParOf" srcId="{24303579-0957-194C-AE98-03B13DACEA1C}" destId="{D5AD9FBA-162B-5646-90E5-5E467F2F8114}" srcOrd="1" destOrd="0" presId="urn:microsoft.com/office/officeart/2005/8/layout/vList4"/>
    <dgm:cxn modelId="{5960EECB-D746-224C-A335-CDB1A36148F0}" type="presParOf" srcId="{24303579-0957-194C-AE98-03B13DACEA1C}" destId="{8B7611AA-E01E-E740-B2B7-223020761405}" srcOrd="2" destOrd="0" presId="urn:microsoft.com/office/officeart/2005/8/layout/vList4"/>
    <dgm:cxn modelId="{DDEE32F9-C34D-0C48-8974-72A08E5E3FFC}" type="presParOf" srcId="{8B7611AA-E01E-E740-B2B7-223020761405}" destId="{1D6D5537-8AEF-1E43-9760-1E149DBCA938}" srcOrd="0" destOrd="0" presId="urn:microsoft.com/office/officeart/2005/8/layout/vList4"/>
    <dgm:cxn modelId="{9515D66A-4128-0847-B9DA-8C6B8BDD15D4}" type="presParOf" srcId="{8B7611AA-E01E-E740-B2B7-223020761405}" destId="{C4F59550-245D-3144-AACF-EFC69697E056}" srcOrd="1" destOrd="0" presId="urn:microsoft.com/office/officeart/2005/8/layout/vList4"/>
    <dgm:cxn modelId="{D39C9663-686C-9641-9D22-7BE43D02DF1E}" type="presParOf" srcId="{8B7611AA-E01E-E740-B2B7-223020761405}" destId="{996B49D5-490C-644F-A278-D1C9E6DBA584}" srcOrd="2" destOrd="0" presId="urn:microsoft.com/office/officeart/2005/8/layout/vList4"/>
    <dgm:cxn modelId="{C491B5F2-CCBF-1F42-A004-DC1E5544B462}" type="presParOf" srcId="{24303579-0957-194C-AE98-03B13DACEA1C}" destId="{5B04454F-5504-F947-A90E-6B250727A8C8}" srcOrd="3" destOrd="0" presId="urn:microsoft.com/office/officeart/2005/8/layout/vList4"/>
    <dgm:cxn modelId="{D3786AAB-1CA0-164A-AC52-0558F961D97A}" type="presParOf" srcId="{24303579-0957-194C-AE98-03B13DACEA1C}" destId="{2C29AE68-0F5E-D248-AF18-0D3EF668FFBA}" srcOrd="4" destOrd="0" presId="urn:microsoft.com/office/officeart/2005/8/layout/vList4"/>
    <dgm:cxn modelId="{C2950CCC-1534-414B-8620-48FD74BEDCDB}" type="presParOf" srcId="{2C29AE68-0F5E-D248-AF18-0D3EF668FFBA}" destId="{26100338-24C3-F644-B7FC-5A9A1E616D76}" srcOrd="0" destOrd="0" presId="urn:microsoft.com/office/officeart/2005/8/layout/vList4"/>
    <dgm:cxn modelId="{2C7955F4-F6EC-1146-8BBB-46055DD49970}" type="presParOf" srcId="{2C29AE68-0F5E-D248-AF18-0D3EF668FFBA}" destId="{4EECDAEA-6D28-5340-A1CF-8EE6988834B4}" srcOrd="1" destOrd="0" presId="urn:microsoft.com/office/officeart/2005/8/layout/vList4"/>
    <dgm:cxn modelId="{9102FC60-C098-EB4D-9AAC-451E43B9F8BA}" type="presParOf" srcId="{2C29AE68-0F5E-D248-AF18-0D3EF668FFBA}" destId="{836B06B3-0D18-AC41-94E7-53CFDC1FB86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9CD1FA-AAEA-2747-B525-9EF61EB9BFA1}" type="doc">
      <dgm:prSet loTypeId="urn:microsoft.com/office/officeart/2005/8/layout/lProcess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1276580-1B24-044A-99D6-030CAF324CB3}">
      <dgm:prSet phldrT="[Texto]" custT="1"/>
      <dgm:spPr>
        <a:solidFill>
          <a:schemeClr val="accent1">
            <a:tint val="40000"/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pt-BR" sz="3000" dirty="0"/>
            <a:t>DATA</a:t>
          </a:r>
        </a:p>
      </dgm:t>
    </dgm:pt>
    <dgm:pt modelId="{29ED9B56-74CC-8248-9205-D2D0F5E2F33B}" type="parTrans" cxnId="{B41BB8C2-BDD7-4646-92E7-8F199B620287}">
      <dgm:prSet/>
      <dgm:spPr/>
      <dgm:t>
        <a:bodyPr/>
        <a:lstStyle/>
        <a:p>
          <a:endParaRPr lang="pt-BR"/>
        </a:p>
      </dgm:t>
    </dgm:pt>
    <dgm:pt modelId="{FBDD313C-3A3B-1A45-ADB6-BA38FC5FC665}" type="sibTrans" cxnId="{B41BB8C2-BDD7-4646-92E7-8F199B620287}">
      <dgm:prSet/>
      <dgm:spPr/>
      <dgm:t>
        <a:bodyPr/>
        <a:lstStyle/>
        <a:p>
          <a:endParaRPr lang="pt-BR"/>
        </a:p>
      </dgm:t>
    </dgm:pt>
    <dgm:pt modelId="{7B727DE5-EA3D-CD47-B3B8-43AB4922DC27}">
      <dgm:prSet phldrT="[Texto]"/>
      <dgm:spPr/>
      <dgm:t>
        <a:bodyPr/>
        <a:lstStyle/>
        <a:p>
          <a:r>
            <a:rPr lang="pt-BR" dirty="0"/>
            <a:t>27 JUN | 19h</a:t>
          </a:r>
        </a:p>
      </dgm:t>
    </dgm:pt>
    <dgm:pt modelId="{96696F8E-2545-004E-9DB7-FD5282CC3536}" type="parTrans" cxnId="{EC940ED6-E3FE-C44B-B261-C9559EA81969}">
      <dgm:prSet/>
      <dgm:spPr/>
      <dgm:t>
        <a:bodyPr/>
        <a:lstStyle/>
        <a:p>
          <a:endParaRPr lang="pt-BR"/>
        </a:p>
      </dgm:t>
    </dgm:pt>
    <dgm:pt modelId="{1F09735E-F80A-844B-A7FF-3FC01A725580}" type="sibTrans" cxnId="{EC940ED6-E3FE-C44B-B261-C9559EA81969}">
      <dgm:prSet/>
      <dgm:spPr/>
      <dgm:t>
        <a:bodyPr/>
        <a:lstStyle/>
        <a:p>
          <a:endParaRPr lang="pt-BR"/>
        </a:p>
      </dgm:t>
    </dgm:pt>
    <dgm:pt modelId="{5D42DDC8-8C2F-0F4F-869A-E258596BE2DD}">
      <dgm:prSet phldrT="[Texto]"/>
      <dgm:spPr/>
      <dgm:t>
        <a:bodyPr/>
        <a:lstStyle/>
        <a:p>
          <a:r>
            <a:rPr lang="pt-BR" dirty="0"/>
            <a:t>28 JUN | 19h</a:t>
          </a:r>
        </a:p>
      </dgm:t>
    </dgm:pt>
    <dgm:pt modelId="{8CB79ED1-A24B-D640-8B6B-ECAF30FE837F}" type="parTrans" cxnId="{55FD1917-9FAF-5A44-9529-4BE95B7F4251}">
      <dgm:prSet/>
      <dgm:spPr/>
      <dgm:t>
        <a:bodyPr/>
        <a:lstStyle/>
        <a:p>
          <a:endParaRPr lang="pt-BR"/>
        </a:p>
      </dgm:t>
    </dgm:pt>
    <dgm:pt modelId="{FCD69022-32DD-4A43-B561-4BAC82329D70}" type="sibTrans" cxnId="{55FD1917-9FAF-5A44-9529-4BE95B7F4251}">
      <dgm:prSet/>
      <dgm:spPr/>
      <dgm:t>
        <a:bodyPr/>
        <a:lstStyle/>
        <a:p>
          <a:endParaRPr lang="pt-BR"/>
        </a:p>
      </dgm:t>
    </dgm:pt>
    <dgm:pt modelId="{6BDD0391-F2F5-1B4F-8631-6466E512DDC0}">
      <dgm:prSet phldrT="[Texto]" custT="1"/>
      <dgm:spPr>
        <a:solidFill>
          <a:schemeClr val="accent1">
            <a:tint val="40000"/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pt-BR" sz="3000" dirty="0"/>
            <a:t>BAIRRO</a:t>
          </a:r>
        </a:p>
      </dgm:t>
    </dgm:pt>
    <dgm:pt modelId="{B17FDD06-B061-7040-B2FC-0D042E47930B}" type="parTrans" cxnId="{51CC23F9-A759-0F4D-8FC5-723868887A54}">
      <dgm:prSet/>
      <dgm:spPr/>
      <dgm:t>
        <a:bodyPr/>
        <a:lstStyle/>
        <a:p>
          <a:endParaRPr lang="pt-BR"/>
        </a:p>
      </dgm:t>
    </dgm:pt>
    <dgm:pt modelId="{DF143638-9191-AA4A-8DE2-C64AD9DBEE58}" type="sibTrans" cxnId="{51CC23F9-A759-0F4D-8FC5-723868887A54}">
      <dgm:prSet/>
      <dgm:spPr/>
      <dgm:t>
        <a:bodyPr/>
        <a:lstStyle/>
        <a:p>
          <a:endParaRPr lang="pt-BR"/>
        </a:p>
      </dgm:t>
    </dgm:pt>
    <dgm:pt modelId="{08C6A324-F12C-A844-8975-89A8988167A8}">
      <dgm:prSet phldrT="[Texto]"/>
      <dgm:spPr/>
      <dgm:t>
        <a:bodyPr/>
        <a:lstStyle/>
        <a:p>
          <a:r>
            <a:rPr lang="pt-BR" b="0" dirty="0"/>
            <a:t>Jardim Dourado</a:t>
          </a:r>
        </a:p>
      </dgm:t>
    </dgm:pt>
    <dgm:pt modelId="{EE3041FC-A8B4-FD41-887B-6ADF1A89A58F}" type="parTrans" cxnId="{552D662E-75BA-9D4D-AD1D-8D7B4D597BB0}">
      <dgm:prSet/>
      <dgm:spPr/>
      <dgm:t>
        <a:bodyPr/>
        <a:lstStyle/>
        <a:p>
          <a:endParaRPr lang="pt-BR"/>
        </a:p>
      </dgm:t>
    </dgm:pt>
    <dgm:pt modelId="{862D4565-7A8C-6F4F-818F-5F8DA4F18D59}" type="sibTrans" cxnId="{552D662E-75BA-9D4D-AD1D-8D7B4D597BB0}">
      <dgm:prSet/>
      <dgm:spPr/>
      <dgm:t>
        <a:bodyPr/>
        <a:lstStyle/>
        <a:p>
          <a:endParaRPr lang="pt-BR"/>
        </a:p>
      </dgm:t>
    </dgm:pt>
    <dgm:pt modelId="{70E2FB20-7AFE-B74C-BD5E-3D7E674A0FD9}">
      <dgm:prSet phldrT="[Texto]"/>
      <dgm:spPr/>
      <dgm:t>
        <a:bodyPr/>
        <a:lstStyle/>
        <a:p>
          <a:r>
            <a:rPr lang="pt-BR" dirty="0"/>
            <a:t>Vila Nova </a:t>
          </a:r>
        </a:p>
      </dgm:t>
    </dgm:pt>
    <dgm:pt modelId="{F06B9E45-05FF-254E-B5C3-0CA17C86ECB3}" type="parTrans" cxnId="{AD900720-719D-C240-B73A-3DBA6D639708}">
      <dgm:prSet/>
      <dgm:spPr/>
      <dgm:t>
        <a:bodyPr/>
        <a:lstStyle/>
        <a:p>
          <a:endParaRPr lang="pt-BR"/>
        </a:p>
      </dgm:t>
    </dgm:pt>
    <dgm:pt modelId="{34F624C8-A634-C74D-ABE1-691ACA00F9AB}" type="sibTrans" cxnId="{AD900720-719D-C240-B73A-3DBA6D639708}">
      <dgm:prSet/>
      <dgm:spPr/>
      <dgm:t>
        <a:bodyPr/>
        <a:lstStyle/>
        <a:p>
          <a:endParaRPr lang="pt-BR"/>
        </a:p>
      </dgm:t>
    </dgm:pt>
    <dgm:pt modelId="{370BA43C-3AAF-5E43-B022-8BE27F9A0AE5}">
      <dgm:prSet phldrT="[Texto]" custT="1"/>
      <dgm:spPr>
        <a:solidFill>
          <a:schemeClr val="accent1">
            <a:tint val="40000"/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pt-BR" sz="3000" dirty="0"/>
            <a:t>LOCAL</a:t>
          </a:r>
        </a:p>
      </dgm:t>
    </dgm:pt>
    <dgm:pt modelId="{1973B78E-3DE2-7146-9A0A-B59B1A32CD06}" type="parTrans" cxnId="{D8CF70A5-D0E8-E942-9CA7-B4B68DA981AD}">
      <dgm:prSet/>
      <dgm:spPr/>
      <dgm:t>
        <a:bodyPr/>
        <a:lstStyle/>
        <a:p>
          <a:endParaRPr lang="pt-BR"/>
        </a:p>
      </dgm:t>
    </dgm:pt>
    <dgm:pt modelId="{CFA24EDF-B547-8D48-BF10-717AA6022B75}" type="sibTrans" cxnId="{D8CF70A5-D0E8-E942-9CA7-B4B68DA981AD}">
      <dgm:prSet/>
      <dgm:spPr/>
      <dgm:t>
        <a:bodyPr/>
        <a:lstStyle/>
        <a:p>
          <a:endParaRPr lang="pt-BR"/>
        </a:p>
      </dgm:t>
    </dgm:pt>
    <dgm:pt modelId="{31DBBAB6-8B24-424A-9BF4-05856B770D03}">
      <dgm:prSet phldrT="[Texto]"/>
      <dgm:spPr/>
      <dgm:t>
        <a:bodyPr/>
        <a:lstStyle/>
        <a:p>
          <a:r>
            <a:rPr lang="pt-BR" dirty="0"/>
            <a:t>Escola Olinda Peixoto</a:t>
          </a:r>
        </a:p>
      </dgm:t>
    </dgm:pt>
    <dgm:pt modelId="{94679CC5-C75F-684E-88FF-02F1F2621D1D}" type="parTrans" cxnId="{8A9CA49F-68AB-9441-9D8E-0998DAAE18C3}">
      <dgm:prSet/>
      <dgm:spPr/>
      <dgm:t>
        <a:bodyPr/>
        <a:lstStyle/>
        <a:p>
          <a:endParaRPr lang="pt-BR"/>
        </a:p>
      </dgm:t>
    </dgm:pt>
    <dgm:pt modelId="{D6B7F31B-6A6A-5744-8E14-8D02C359B993}" type="sibTrans" cxnId="{8A9CA49F-68AB-9441-9D8E-0998DAAE18C3}">
      <dgm:prSet/>
      <dgm:spPr/>
      <dgm:t>
        <a:bodyPr/>
        <a:lstStyle/>
        <a:p>
          <a:endParaRPr lang="pt-BR"/>
        </a:p>
      </dgm:t>
    </dgm:pt>
    <dgm:pt modelId="{266D41F7-49B3-2E43-ACC9-9CE184102995}">
      <dgm:prSet phldrT="[Texto]"/>
      <dgm:spPr/>
      <dgm:t>
        <a:bodyPr/>
        <a:lstStyle/>
        <a:p>
          <a:r>
            <a:rPr lang="pt-BR" dirty="0"/>
            <a:t>Clube dos Veteranos</a:t>
          </a:r>
        </a:p>
      </dgm:t>
    </dgm:pt>
    <dgm:pt modelId="{DB4345AE-1370-E745-B76A-CDEA53A72833}" type="parTrans" cxnId="{CB1D43FF-7620-7742-B390-79D6B6C9D7C0}">
      <dgm:prSet/>
      <dgm:spPr/>
      <dgm:t>
        <a:bodyPr/>
        <a:lstStyle/>
        <a:p>
          <a:endParaRPr lang="pt-BR"/>
        </a:p>
      </dgm:t>
    </dgm:pt>
    <dgm:pt modelId="{951B2FB7-90DD-4C44-A6ED-0856A5383E12}" type="sibTrans" cxnId="{CB1D43FF-7620-7742-B390-79D6B6C9D7C0}">
      <dgm:prSet/>
      <dgm:spPr/>
      <dgm:t>
        <a:bodyPr/>
        <a:lstStyle/>
        <a:p>
          <a:endParaRPr lang="pt-BR"/>
        </a:p>
      </dgm:t>
    </dgm:pt>
    <dgm:pt modelId="{000C0B4E-D9FF-7E43-A897-A23C7204B0BB}">
      <dgm:prSet phldrT="[Texto]"/>
      <dgm:spPr/>
      <dgm:t>
        <a:bodyPr/>
        <a:lstStyle/>
        <a:p>
          <a:r>
            <a:rPr lang="pt-BR" dirty="0"/>
            <a:t>19 JUL | 19h</a:t>
          </a:r>
        </a:p>
      </dgm:t>
    </dgm:pt>
    <dgm:pt modelId="{CFDDB344-1255-444B-8853-1D86EEF08F3C}" type="parTrans" cxnId="{5FC1E0F6-3742-B246-9BD7-7F36D338BBCD}">
      <dgm:prSet/>
      <dgm:spPr/>
      <dgm:t>
        <a:bodyPr/>
        <a:lstStyle/>
        <a:p>
          <a:endParaRPr lang="pt-BR"/>
        </a:p>
      </dgm:t>
    </dgm:pt>
    <dgm:pt modelId="{CC89DD4B-1E2C-9242-9F03-8767992EABAF}" type="sibTrans" cxnId="{5FC1E0F6-3742-B246-9BD7-7F36D338BBCD}">
      <dgm:prSet/>
      <dgm:spPr/>
      <dgm:t>
        <a:bodyPr/>
        <a:lstStyle/>
        <a:p>
          <a:endParaRPr lang="pt-BR"/>
        </a:p>
      </dgm:t>
    </dgm:pt>
    <dgm:pt modelId="{27A856D4-4FFF-5048-86A7-6A21D75C0C17}">
      <dgm:prSet phldrT="[Texto]"/>
      <dgm:spPr/>
      <dgm:t>
        <a:bodyPr/>
        <a:lstStyle/>
        <a:p>
          <a:r>
            <a:rPr lang="pt-BR" dirty="0"/>
            <a:t>04 JUN | 19h</a:t>
          </a:r>
        </a:p>
      </dgm:t>
    </dgm:pt>
    <dgm:pt modelId="{CC38DA11-7185-F84D-B974-15B9051798C6}" type="parTrans" cxnId="{0109E901-9D58-3744-B2A8-B8B227358E54}">
      <dgm:prSet/>
      <dgm:spPr/>
      <dgm:t>
        <a:bodyPr/>
        <a:lstStyle/>
        <a:p>
          <a:endParaRPr lang="pt-BR"/>
        </a:p>
      </dgm:t>
    </dgm:pt>
    <dgm:pt modelId="{19046176-F6D9-4E48-85A1-311D16FF8526}" type="sibTrans" cxnId="{0109E901-9D58-3744-B2A8-B8B227358E54}">
      <dgm:prSet/>
      <dgm:spPr/>
      <dgm:t>
        <a:bodyPr/>
        <a:lstStyle/>
        <a:p>
          <a:endParaRPr lang="pt-BR"/>
        </a:p>
      </dgm:t>
    </dgm:pt>
    <dgm:pt modelId="{F758B638-37EB-954C-A9B9-FF7125ECA518}">
      <dgm:prSet phldrT="[Texto]"/>
      <dgm:spPr/>
      <dgm:t>
        <a:bodyPr/>
        <a:lstStyle/>
        <a:p>
          <a:r>
            <a:rPr lang="pt-BR" dirty="0"/>
            <a:t>05 JUN | 19h</a:t>
          </a:r>
        </a:p>
      </dgm:t>
    </dgm:pt>
    <dgm:pt modelId="{1AD654FA-05BE-F844-AD97-04963EF5E737}" type="parTrans" cxnId="{004739AA-387B-EF48-BAFF-26026BDFE2A8}">
      <dgm:prSet/>
      <dgm:spPr/>
      <dgm:t>
        <a:bodyPr/>
        <a:lstStyle/>
        <a:p>
          <a:endParaRPr lang="pt-BR"/>
        </a:p>
      </dgm:t>
    </dgm:pt>
    <dgm:pt modelId="{A921072B-F6A1-BC42-A0E2-A57A3D0D96D8}" type="sibTrans" cxnId="{004739AA-387B-EF48-BAFF-26026BDFE2A8}">
      <dgm:prSet/>
      <dgm:spPr/>
      <dgm:t>
        <a:bodyPr/>
        <a:lstStyle/>
        <a:p>
          <a:endParaRPr lang="pt-BR"/>
        </a:p>
      </dgm:t>
    </dgm:pt>
    <dgm:pt modelId="{3D947AAE-AD4D-8D4A-99F9-E5F14C3373FA}">
      <dgm:prSet phldrT="[Texto]"/>
      <dgm:spPr/>
      <dgm:t>
        <a:bodyPr/>
        <a:lstStyle/>
        <a:p>
          <a:r>
            <a:rPr lang="pt-BR" dirty="0"/>
            <a:t>11 JUL | 19h</a:t>
          </a:r>
        </a:p>
      </dgm:t>
    </dgm:pt>
    <dgm:pt modelId="{9E6C2727-4DE2-8641-8E3A-8995E1C81775}" type="parTrans" cxnId="{AF8BC66F-12EB-0C41-91C2-216D23AC9086}">
      <dgm:prSet/>
      <dgm:spPr/>
      <dgm:t>
        <a:bodyPr/>
        <a:lstStyle/>
        <a:p>
          <a:endParaRPr lang="pt-BR"/>
        </a:p>
      </dgm:t>
    </dgm:pt>
    <dgm:pt modelId="{52AEB8AD-BB3A-BD4E-90E0-A616359913D8}" type="sibTrans" cxnId="{AF8BC66F-12EB-0C41-91C2-216D23AC9086}">
      <dgm:prSet/>
      <dgm:spPr/>
      <dgm:t>
        <a:bodyPr/>
        <a:lstStyle/>
        <a:p>
          <a:endParaRPr lang="pt-BR"/>
        </a:p>
      </dgm:t>
    </dgm:pt>
    <dgm:pt modelId="{2E16C6F2-60B8-CB4E-AB64-F3CEF601E0A6}">
      <dgm:prSet phldrT="[Texto]"/>
      <dgm:spPr/>
      <dgm:t>
        <a:bodyPr/>
        <a:lstStyle/>
        <a:p>
          <a:r>
            <a:rPr lang="pt-BR" dirty="0"/>
            <a:t>Sertão de Santa Luzia e Valongo</a:t>
          </a:r>
        </a:p>
      </dgm:t>
    </dgm:pt>
    <dgm:pt modelId="{46261448-3FE0-4F4F-B2B8-39112733039A}" type="parTrans" cxnId="{35123DEB-F3C2-4041-B4D6-61B0D6C91D91}">
      <dgm:prSet/>
      <dgm:spPr/>
      <dgm:t>
        <a:bodyPr/>
        <a:lstStyle/>
        <a:p>
          <a:endParaRPr lang="pt-BR"/>
        </a:p>
      </dgm:t>
    </dgm:pt>
    <dgm:pt modelId="{464318ED-16CE-2F40-BFA4-2AD5E55EB68E}" type="sibTrans" cxnId="{35123DEB-F3C2-4041-B4D6-61B0D6C91D91}">
      <dgm:prSet/>
      <dgm:spPr/>
      <dgm:t>
        <a:bodyPr/>
        <a:lstStyle/>
        <a:p>
          <a:endParaRPr lang="pt-BR"/>
        </a:p>
      </dgm:t>
    </dgm:pt>
    <dgm:pt modelId="{9D9536C1-2F79-A143-B6C6-90549DE7109D}">
      <dgm:prSet phldrT="[Texto]"/>
      <dgm:spPr/>
      <dgm:t>
        <a:bodyPr/>
        <a:lstStyle/>
        <a:p>
          <a:r>
            <a:rPr lang="pt-BR" dirty="0"/>
            <a:t>Balneário </a:t>
          </a:r>
          <a:r>
            <a:rPr lang="pt-BR" dirty="0" err="1"/>
            <a:t>Perequê</a:t>
          </a:r>
          <a:endParaRPr lang="pt-BR" dirty="0"/>
        </a:p>
      </dgm:t>
    </dgm:pt>
    <dgm:pt modelId="{F2FA059A-B8C0-9A49-8E0B-A57BC6113A70}" type="parTrans" cxnId="{7D832FF0-D7B0-0F43-86FE-D6A998C4D3DC}">
      <dgm:prSet/>
      <dgm:spPr/>
      <dgm:t>
        <a:bodyPr/>
        <a:lstStyle/>
        <a:p>
          <a:endParaRPr lang="pt-BR"/>
        </a:p>
      </dgm:t>
    </dgm:pt>
    <dgm:pt modelId="{1A7F9448-53A1-1342-8A21-EDDFB44864EC}" type="sibTrans" cxnId="{7D832FF0-D7B0-0F43-86FE-D6A998C4D3DC}">
      <dgm:prSet/>
      <dgm:spPr/>
      <dgm:t>
        <a:bodyPr/>
        <a:lstStyle/>
        <a:p>
          <a:endParaRPr lang="pt-BR"/>
        </a:p>
      </dgm:t>
    </dgm:pt>
    <dgm:pt modelId="{B82A5E03-9182-0A48-B85A-01BE479B832C}">
      <dgm:prSet phldrT="[Texto]"/>
      <dgm:spPr/>
      <dgm:t>
        <a:bodyPr/>
        <a:lstStyle/>
        <a:p>
          <a:r>
            <a:rPr lang="pt-BR" dirty="0"/>
            <a:t>Centro e Enseada Encantada</a:t>
          </a:r>
        </a:p>
      </dgm:t>
    </dgm:pt>
    <dgm:pt modelId="{221E80F9-00CF-2240-8286-F041BB0D9E62}" type="parTrans" cxnId="{684111E6-E6A9-8342-8F29-245488172834}">
      <dgm:prSet/>
      <dgm:spPr/>
      <dgm:t>
        <a:bodyPr/>
        <a:lstStyle/>
        <a:p>
          <a:endParaRPr lang="pt-BR"/>
        </a:p>
      </dgm:t>
    </dgm:pt>
    <dgm:pt modelId="{5BBC15F5-1D26-5E45-8BC2-926ABFEC6CCE}" type="sibTrans" cxnId="{684111E6-E6A9-8342-8F29-245488172834}">
      <dgm:prSet/>
      <dgm:spPr/>
      <dgm:t>
        <a:bodyPr/>
        <a:lstStyle/>
        <a:p>
          <a:endParaRPr lang="pt-BR"/>
        </a:p>
      </dgm:t>
    </dgm:pt>
    <dgm:pt modelId="{F0209D00-5268-B445-89A5-78EC02FF9934}">
      <dgm:prSet phldrT="[Texto]"/>
      <dgm:spPr/>
      <dgm:t>
        <a:bodyPr/>
        <a:lstStyle/>
        <a:p>
          <a:r>
            <a:rPr lang="pt-BR" dirty="0"/>
            <a:t>Araçá</a:t>
          </a:r>
        </a:p>
      </dgm:t>
    </dgm:pt>
    <dgm:pt modelId="{8E06FF55-4389-024E-8390-09A22C7D25A7}" type="parTrans" cxnId="{939AD6D2-D0F6-7E45-A513-64B266B4E130}">
      <dgm:prSet/>
      <dgm:spPr/>
      <dgm:t>
        <a:bodyPr/>
        <a:lstStyle/>
        <a:p>
          <a:endParaRPr lang="pt-BR"/>
        </a:p>
      </dgm:t>
    </dgm:pt>
    <dgm:pt modelId="{B6E79C52-1063-9E4A-98DE-2D002E46B392}" type="sibTrans" cxnId="{939AD6D2-D0F6-7E45-A513-64B266B4E130}">
      <dgm:prSet/>
      <dgm:spPr/>
      <dgm:t>
        <a:bodyPr/>
        <a:lstStyle/>
        <a:p>
          <a:endParaRPr lang="pt-BR"/>
        </a:p>
      </dgm:t>
    </dgm:pt>
    <dgm:pt modelId="{D10818A1-29B6-A74E-95DF-92414E762241}">
      <dgm:prSet phldrT="[Texto]"/>
      <dgm:spPr/>
      <dgm:t>
        <a:bodyPr/>
        <a:lstStyle/>
        <a:p>
          <a:r>
            <a:rPr lang="pt-BR" dirty="0"/>
            <a:t>Escola Alda Furtado</a:t>
          </a:r>
        </a:p>
      </dgm:t>
    </dgm:pt>
    <dgm:pt modelId="{9B16F4DC-EAA1-1040-BC8B-0C4D485A6BA8}" type="parTrans" cxnId="{4E3AA94B-933E-DD4F-8D0E-5C351CE00D00}">
      <dgm:prSet/>
      <dgm:spPr/>
      <dgm:t>
        <a:bodyPr/>
        <a:lstStyle/>
        <a:p>
          <a:endParaRPr lang="pt-BR"/>
        </a:p>
      </dgm:t>
    </dgm:pt>
    <dgm:pt modelId="{6FB190A0-7312-2742-92BB-B25DC5A9909D}" type="sibTrans" cxnId="{4E3AA94B-933E-DD4F-8D0E-5C351CE00D00}">
      <dgm:prSet/>
      <dgm:spPr/>
      <dgm:t>
        <a:bodyPr/>
        <a:lstStyle/>
        <a:p>
          <a:endParaRPr lang="pt-BR"/>
        </a:p>
      </dgm:t>
    </dgm:pt>
    <dgm:pt modelId="{197DDD50-23F3-174C-ACC6-F596F5A5EE19}">
      <dgm:prSet phldrT="[Texto]"/>
      <dgm:spPr/>
      <dgm:t>
        <a:bodyPr/>
        <a:lstStyle/>
        <a:p>
          <a:r>
            <a:rPr lang="pt-BR" dirty="0"/>
            <a:t>Centro de Convivência do Idoso</a:t>
          </a:r>
        </a:p>
      </dgm:t>
    </dgm:pt>
    <dgm:pt modelId="{DAC9ECEF-310F-9F4F-9D02-9D8CC2667EBA}" type="parTrans" cxnId="{970D76F4-3BD2-7642-B8F1-D4EFD3CE354E}">
      <dgm:prSet/>
      <dgm:spPr/>
      <dgm:t>
        <a:bodyPr/>
        <a:lstStyle/>
        <a:p>
          <a:endParaRPr lang="pt-BR"/>
        </a:p>
      </dgm:t>
    </dgm:pt>
    <dgm:pt modelId="{CBFEADB4-178A-834D-AFEC-763CE83BFA0B}" type="sibTrans" cxnId="{970D76F4-3BD2-7642-B8F1-D4EFD3CE354E}">
      <dgm:prSet/>
      <dgm:spPr/>
      <dgm:t>
        <a:bodyPr/>
        <a:lstStyle/>
        <a:p>
          <a:endParaRPr lang="pt-BR"/>
        </a:p>
      </dgm:t>
    </dgm:pt>
    <dgm:pt modelId="{0FA1A3D7-3E5B-9D4D-ABF9-A4F5399E5549}">
      <dgm:prSet phldrT="[Texto]"/>
      <dgm:spPr/>
      <dgm:t>
        <a:bodyPr/>
        <a:lstStyle/>
        <a:p>
          <a:r>
            <a:rPr lang="pt-BR" dirty="0"/>
            <a:t>Câmara de Vereadores</a:t>
          </a:r>
        </a:p>
      </dgm:t>
    </dgm:pt>
    <dgm:pt modelId="{42548AE8-18F6-6A4D-A6BD-96FA8AE78564}" type="parTrans" cxnId="{7E4CC8E7-2131-1149-BAA0-8493FA1CF86B}">
      <dgm:prSet/>
      <dgm:spPr/>
      <dgm:t>
        <a:bodyPr/>
        <a:lstStyle/>
        <a:p>
          <a:endParaRPr lang="pt-BR"/>
        </a:p>
      </dgm:t>
    </dgm:pt>
    <dgm:pt modelId="{DA53CE3C-B998-1F40-9CD7-D6E9509450B3}" type="sibTrans" cxnId="{7E4CC8E7-2131-1149-BAA0-8493FA1CF86B}">
      <dgm:prSet/>
      <dgm:spPr/>
      <dgm:t>
        <a:bodyPr/>
        <a:lstStyle/>
        <a:p>
          <a:endParaRPr lang="pt-BR"/>
        </a:p>
      </dgm:t>
    </dgm:pt>
    <dgm:pt modelId="{78BD39EA-6159-4747-AEA3-48B7AF6A1571}">
      <dgm:prSet phldrT="[Texto]"/>
      <dgm:spPr/>
      <dgm:t>
        <a:bodyPr/>
        <a:lstStyle/>
        <a:p>
          <a:r>
            <a:rPr lang="pt-BR" dirty="0"/>
            <a:t>Escola Fidelis Antônio Garcia</a:t>
          </a:r>
        </a:p>
      </dgm:t>
    </dgm:pt>
    <dgm:pt modelId="{943F76E1-8B2F-3A40-9D26-BB2627DC7439}" type="parTrans" cxnId="{C5EA3F82-9411-2041-84F7-0D636036426A}">
      <dgm:prSet/>
      <dgm:spPr/>
      <dgm:t>
        <a:bodyPr/>
        <a:lstStyle/>
        <a:p>
          <a:endParaRPr lang="pt-BR"/>
        </a:p>
      </dgm:t>
    </dgm:pt>
    <dgm:pt modelId="{D7BDED40-CC1A-F047-A1B0-28C031E3235B}" type="sibTrans" cxnId="{C5EA3F82-9411-2041-84F7-0D636036426A}">
      <dgm:prSet/>
      <dgm:spPr/>
      <dgm:t>
        <a:bodyPr/>
        <a:lstStyle/>
        <a:p>
          <a:endParaRPr lang="pt-BR"/>
        </a:p>
      </dgm:t>
    </dgm:pt>
    <dgm:pt modelId="{66823114-A0A1-FA4B-8C60-C07E629E3AFC}">
      <dgm:prSet phldrT="[Texto]"/>
      <dgm:spPr/>
      <dgm:t>
        <a:bodyPr/>
        <a:lstStyle/>
        <a:p>
          <a:r>
            <a:rPr lang="pt-BR" dirty="0"/>
            <a:t>12 JUL | 19h</a:t>
          </a:r>
        </a:p>
      </dgm:t>
    </dgm:pt>
    <dgm:pt modelId="{45C992DD-28E4-3E4B-8DDD-80DB61D98EE4}" type="parTrans" cxnId="{DEEC64DA-9565-A046-92F6-0D5B541677DB}">
      <dgm:prSet/>
      <dgm:spPr/>
      <dgm:t>
        <a:bodyPr/>
        <a:lstStyle/>
        <a:p>
          <a:endParaRPr lang="pt-BR"/>
        </a:p>
      </dgm:t>
    </dgm:pt>
    <dgm:pt modelId="{FAA619AC-0EFB-DD42-9AA5-CA5F570110E0}" type="sibTrans" cxnId="{DEEC64DA-9565-A046-92F6-0D5B541677DB}">
      <dgm:prSet/>
      <dgm:spPr/>
      <dgm:t>
        <a:bodyPr/>
        <a:lstStyle/>
        <a:p>
          <a:endParaRPr lang="pt-BR"/>
        </a:p>
      </dgm:t>
    </dgm:pt>
    <dgm:pt modelId="{04FEDA4C-4DF5-A54D-B762-3FF4801257BA}">
      <dgm:prSet phldrT="[Texto]"/>
      <dgm:spPr/>
      <dgm:t>
        <a:bodyPr/>
        <a:lstStyle/>
        <a:p>
          <a:r>
            <a:rPr lang="pt-BR" dirty="0"/>
            <a:t>Santa Luzia e Alto </a:t>
          </a:r>
          <a:r>
            <a:rPr lang="pt-BR" dirty="0" err="1"/>
            <a:t>Perequê</a:t>
          </a:r>
          <a:endParaRPr lang="pt-BR" dirty="0"/>
        </a:p>
      </dgm:t>
    </dgm:pt>
    <dgm:pt modelId="{428554B5-7E67-184A-930F-1EBB49307B86}" type="parTrans" cxnId="{3E08DEC9-C50F-FB4C-85FB-78FEA5BD80D5}">
      <dgm:prSet/>
      <dgm:spPr/>
      <dgm:t>
        <a:bodyPr/>
        <a:lstStyle/>
        <a:p>
          <a:endParaRPr lang="pt-BR"/>
        </a:p>
      </dgm:t>
    </dgm:pt>
    <dgm:pt modelId="{F2831C5F-B070-6540-8233-3052A21372BF}" type="sibTrans" cxnId="{3E08DEC9-C50F-FB4C-85FB-78FEA5BD80D5}">
      <dgm:prSet/>
      <dgm:spPr/>
      <dgm:t>
        <a:bodyPr/>
        <a:lstStyle/>
        <a:p>
          <a:endParaRPr lang="pt-BR"/>
        </a:p>
      </dgm:t>
    </dgm:pt>
    <dgm:pt modelId="{A56ED3E0-FA96-B842-91AA-2266C486168B}">
      <dgm:prSet phldrT="[Texto]"/>
      <dgm:spPr/>
      <dgm:t>
        <a:bodyPr/>
        <a:lstStyle/>
        <a:p>
          <a:r>
            <a:rPr lang="pt-BR" dirty="0"/>
            <a:t>Em definição</a:t>
          </a:r>
        </a:p>
      </dgm:t>
    </dgm:pt>
    <dgm:pt modelId="{323A359B-F191-8945-9E3C-35BC418E16E2}" type="parTrans" cxnId="{8F74AA0F-8AF0-314F-9D73-352B3B39C559}">
      <dgm:prSet/>
      <dgm:spPr/>
      <dgm:t>
        <a:bodyPr/>
        <a:lstStyle/>
        <a:p>
          <a:endParaRPr lang="pt-BR"/>
        </a:p>
      </dgm:t>
    </dgm:pt>
    <dgm:pt modelId="{166AF658-D12D-0740-B317-740587E3C890}" type="sibTrans" cxnId="{8F74AA0F-8AF0-314F-9D73-352B3B39C559}">
      <dgm:prSet/>
      <dgm:spPr/>
      <dgm:t>
        <a:bodyPr/>
        <a:lstStyle/>
        <a:p>
          <a:endParaRPr lang="pt-BR"/>
        </a:p>
      </dgm:t>
    </dgm:pt>
    <dgm:pt modelId="{B5099EDD-4E6C-FC41-995D-509093E94824}" type="pres">
      <dgm:prSet presAssocID="{679CD1FA-AAEA-2747-B525-9EF61EB9BFA1}" presName="theList" presStyleCnt="0">
        <dgm:presLayoutVars>
          <dgm:dir/>
          <dgm:animLvl val="lvl"/>
          <dgm:resizeHandles val="exact"/>
        </dgm:presLayoutVars>
      </dgm:prSet>
      <dgm:spPr/>
    </dgm:pt>
    <dgm:pt modelId="{80E7F4F4-DD4F-8449-9719-02A15F521D6E}" type="pres">
      <dgm:prSet presAssocID="{91276580-1B24-044A-99D6-030CAF324CB3}" presName="compNode" presStyleCnt="0"/>
      <dgm:spPr/>
    </dgm:pt>
    <dgm:pt modelId="{CDF60E44-9B3F-C349-B652-5D5B4C06BA69}" type="pres">
      <dgm:prSet presAssocID="{91276580-1B24-044A-99D6-030CAF324CB3}" presName="aNode" presStyleLbl="bgShp" presStyleIdx="0" presStyleCnt="3"/>
      <dgm:spPr/>
    </dgm:pt>
    <dgm:pt modelId="{11864E44-AB6E-4047-B9D7-C35BB85F9792}" type="pres">
      <dgm:prSet presAssocID="{91276580-1B24-044A-99D6-030CAF324CB3}" presName="textNode" presStyleLbl="bgShp" presStyleIdx="0" presStyleCnt="3"/>
      <dgm:spPr/>
    </dgm:pt>
    <dgm:pt modelId="{A2E24029-0FBF-E247-95AC-BD088FA7C42B}" type="pres">
      <dgm:prSet presAssocID="{91276580-1B24-044A-99D6-030CAF324CB3}" presName="compChildNode" presStyleCnt="0"/>
      <dgm:spPr/>
    </dgm:pt>
    <dgm:pt modelId="{DD2EF9A3-FEAB-8149-9772-C17267A42BE5}" type="pres">
      <dgm:prSet presAssocID="{91276580-1B24-044A-99D6-030CAF324CB3}" presName="theInnerList" presStyleCnt="0"/>
      <dgm:spPr/>
    </dgm:pt>
    <dgm:pt modelId="{8955973C-6835-594B-ACCA-AFC227DB450E}" type="pres">
      <dgm:prSet presAssocID="{7B727DE5-EA3D-CD47-B3B8-43AB4922DC27}" presName="childNode" presStyleLbl="node1" presStyleIdx="0" presStyleCnt="21" custScaleY="110802" custLinFactY="-59970" custLinFactNeighborY="-100000">
        <dgm:presLayoutVars>
          <dgm:bulletEnabled val="1"/>
        </dgm:presLayoutVars>
      </dgm:prSet>
      <dgm:spPr/>
    </dgm:pt>
    <dgm:pt modelId="{5370F00A-531D-3E42-92CD-2014715800E5}" type="pres">
      <dgm:prSet presAssocID="{7B727DE5-EA3D-CD47-B3B8-43AB4922DC27}" presName="aSpace2" presStyleCnt="0"/>
      <dgm:spPr/>
    </dgm:pt>
    <dgm:pt modelId="{E379BA9E-CC7A-0B4C-A889-EA4A9DAF9E08}" type="pres">
      <dgm:prSet presAssocID="{5D42DDC8-8C2F-0F4F-869A-E258596BE2DD}" presName="childNode" presStyleLbl="node1" presStyleIdx="1" presStyleCnt="21" custScaleY="107075" custLinFactY="-54430" custLinFactNeighborY="-100000">
        <dgm:presLayoutVars>
          <dgm:bulletEnabled val="1"/>
        </dgm:presLayoutVars>
      </dgm:prSet>
      <dgm:spPr/>
    </dgm:pt>
    <dgm:pt modelId="{1CD0AE76-842B-0E4A-BBC7-292C11226AB4}" type="pres">
      <dgm:prSet presAssocID="{5D42DDC8-8C2F-0F4F-869A-E258596BE2DD}" presName="aSpace2" presStyleCnt="0"/>
      <dgm:spPr/>
    </dgm:pt>
    <dgm:pt modelId="{6EE7E0ED-3352-1344-822E-F6E6702EA3DB}" type="pres">
      <dgm:prSet presAssocID="{27A856D4-4FFF-5048-86A7-6A21D75C0C17}" presName="childNode" presStyleLbl="node1" presStyleIdx="2" presStyleCnt="21" custScaleY="108145" custLinFactY="-48225" custLinFactNeighborY="-100000">
        <dgm:presLayoutVars>
          <dgm:bulletEnabled val="1"/>
        </dgm:presLayoutVars>
      </dgm:prSet>
      <dgm:spPr/>
    </dgm:pt>
    <dgm:pt modelId="{DF2AC123-D7D4-014E-99A3-B711D3F40D5C}" type="pres">
      <dgm:prSet presAssocID="{27A856D4-4FFF-5048-86A7-6A21D75C0C17}" presName="aSpace2" presStyleCnt="0"/>
      <dgm:spPr/>
    </dgm:pt>
    <dgm:pt modelId="{FF434E0B-24B3-2F4F-9019-4010ED19420F}" type="pres">
      <dgm:prSet presAssocID="{F758B638-37EB-954C-A9B9-FF7125ECA518}" presName="childNode" presStyleLbl="node1" presStyleIdx="3" presStyleCnt="21" custScaleY="109457" custLinFactY="-41691" custLinFactNeighborY="-100000">
        <dgm:presLayoutVars>
          <dgm:bulletEnabled val="1"/>
        </dgm:presLayoutVars>
      </dgm:prSet>
      <dgm:spPr/>
    </dgm:pt>
    <dgm:pt modelId="{3F9F5CE9-8805-BF47-807F-40F417FD04CB}" type="pres">
      <dgm:prSet presAssocID="{F758B638-37EB-954C-A9B9-FF7125ECA518}" presName="aSpace2" presStyleCnt="0"/>
      <dgm:spPr/>
    </dgm:pt>
    <dgm:pt modelId="{C97A0DB8-B50E-F24C-931A-D6AB35AD2496}" type="pres">
      <dgm:prSet presAssocID="{3D947AAE-AD4D-8D4A-99F9-E5F14C3373FA}" presName="childNode" presStyleLbl="node1" presStyleIdx="4" presStyleCnt="21" custScaleY="110915" custLinFactY="-35117" custLinFactNeighborY="-100000">
        <dgm:presLayoutVars>
          <dgm:bulletEnabled val="1"/>
        </dgm:presLayoutVars>
      </dgm:prSet>
      <dgm:spPr/>
    </dgm:pt>
    <dgm:pt modelId="{4B844E5F-8BC9-F54C-B1F8-54F7B5485BC4}" type="pres">
      <dgm:prSet presAssocID="{3D947AAE-AD4D-8D4A-99F9-E5F14C3373FA}" presName="aSpace2" presStyleCnt="0"/>
      <dgm:spPr/>
    </dgm:pt>
    <dgm:pt modelId="{3248DC80-0A74-6E40-A013-B517E0C34C92}" type="pres">
      <dgm:prSet presAssocID="{66823114-A0A1-FA4B-8C60-C07E629E3AFC}" presName="childNode" presStyleLbl="node1" presStyleIdx="5" presStyleCnt="21" custScaleY="112529" custLinFactY="-28448" custLinFactNeighborY="-100000">
        <dgm:presLayoutVars>
          <dgm:bulletEnabled val="1"/>
        </dgm:presLayoutVars>
      </dgm:prSet>
      <dgm:spPr/>
    </dgm:pt>
    <dgm:pt modelId="{C8FBC919-9C6E-9C42-A075-5CAE8C77BD1D}" type="pres">
      <dgm:prSet presAssocID="{66823114-A0A1-FA4B-8C60-C07E629E3AFC}" presName="aSpace2" presStyleCnt="0"/>
      <dgm:spPr/>
    </dgm:pt>
    <dgm:pt modelId="{FBA6E750-C01F-6547-9D06-4E282C701A50}" type="pres">
      <dgm:prSet presAssocID="{000C0B4E-D9FF-7E43-A897-A23C7204B0BB}" presName="childNode" presStyleLbl="node1" presStyleIdx="6" presStyleCnt="21" custScaleY="114432" custLinFactY="-21776" custLinFactNeighborY="-100000">
        <dgm:presLayoutVars>
          <dgm:bulletEnabled val="1"/>
        </dgm:presLayoutVars>
      </dgm:prSet>
      <dgm:spPr/>
    </dgm:pt>
    <dgm:pt modelId="{C6C381FD-2C63-A642-98F4-A8BCC1386F84}" type="pres">
      <dgm:prSet presAssocID="{91276580-1B24-044A-99D6-030CAF324CB3}" presName="aSpace" presStyleCnt="0"/>
      <dgm:spPr/>
    </dgm:pt>
    <dgm:pt modelId="{DE8BC16D-D1ED-494D-A1D7-A46BE7DC45FB}" type="pres">
      <dgm:prSet presAssocID="{6BDD0391-F2F5-1B4F-8631-6466E512DDC0}" presName="compNode" presStyleCnt="0"/>
      <dgm:spPr/>
    </dgm:pt>
    <dgm:pt modelId="{0115063B-99B3-BD40-A01B-0156A1166DD4}" type="pres">
      <dgm:prSet presAssocID="{6BDD0391-F2F5-1B4F-8631-6466E512DDC0}" presName="aNode" presStyleLbl="bgShp" presStyleIdx="1" presStyleCnt="3" custScaleX="151127" custLinFactNeighborY="310"/>
      <dgm:spPr/>
    </dgm:pt>
    <dgm:pt modelId="{81F12751-98E2-9542-9F2B-8D70072AD121}" type="pres">
      <dgm:prSet presAssocID="{6BDD0391-F2F5-1B4F-8631-6466E512DDC0}" presName="textNode" presStyleLbl="bgShp" presStyleIdx="1" presStyleCnt="3"/>
      <dgm:spPr/>
    </dgm:pt>
    <dgm:pt modelId="{16B94040-CF4D-A14B-9FFF-E262AA281C70}" type="pres">
      <dgm:prSet presAssocID="{6BDD0391-F2F5-1B4F-8631-6466E512DDC0}" presName="compChildNode" presStyleCnt="0"/>
      <dgm:spPr/>
    </dgm:pt>
    <dgm:pt modelId="{369372B8-EDDF-7F42-8EED-2CAE100A3855}" type="pres">
      <dgm:prSet presAssocID="{6BDD0391-F2F5-1B4F-8631-6466E512DDC0}" presName="theInnerList" presStyleCnt="0"/>
      <dgm:spPr/>
    </dgm:pt>
    <dgm:pt modelId="{45C64D49-B06A-E84B-B917-18B2D0D34D22}" type="pres">
      <dgm:prSet presAssocID="{08C6A324-F12C-A844-8975-89A8988167A8}" presName="childNode" presStyleLbl="node1" presStyleIdx="7" presStyleCnt="21" custScaleX="168791" custScaleY="106548" custLinFactY="-60486" custLinFactNeighborY="-100000">
        <dgm:presLayoutVars>
          <dgm:bulletEnabled val="1"/>
        </dgm:presLayoutVars>
      </dgm:prSet>
      <dgm:spPr/>
    </dgm:pt>
    <dgm:pt modelId="{46BCD388-726A-4044-96C2-D80B2651D3E9}" type="pres">
      <dgm:prSet presAssocID="{08C6A324-F12C-A844-8975-89A8988167A8}" presName="aSpace2" presStyleCnt="0"/>
      <dgm:spPr/>
    </dgm:pt>
    <dgm:pt modelId="{F6BAAD1C-52B7-D54D-BE7B-118B760A3C92}" type="pres">
      <dgm:prSet presAssocID="{70E2FB20-7AFE-B74C-BD5E-3D7E674A0FD9}" presName="childNode" presStyleLbl="node1" presStyleIdx="8" presStyleCnt="21" custScaleX="168791" custScaleY="107075" custLinFactY="-54946" custLinFactNeighborY="-100000">
        <dgm:presLayoutVars>
          <dgm:bulletEnabled val="1"/>
        </dgm:presLayoutVars>
      </dgm:prSet>
      <dgm:spPr/>
    </dgm:pt>
    <dgm:pt modelId="{70F401D8-F84E-434B-AFB2-9BF2B91308B5}" type="pres">
      <dgm:prSet presAssocID="{70E2FB20-7AFE-B74C-BD5E-3D7E674A0FD9}" presName="aSpace2" presStyleCnt="0"/>
      <dgm:spPr/>
    </dgm:pt>
    <dgm:pt modelId="{7CF155B3-90CF-AF41-A1C9-E0C2BB753712}" type="pres">
      <dgm:prSet presAssocID="{9D9536C1-2F79-A143-B6C6-90549DE7109D}" presName="childNode" presStyleLbl="node1" presStyleIdx="9" presStyleCnt="21" custScaleX="168791" custScaleY="107501" custLinFactY="-48071" custLinFactNeighborY="-100000">
        <dgm:presLayoutVars>
          <dgm:bulletEnabled val="1"/>
        </dgm:presLayoutVars>
      </dgm:prSet>
      <dgm:spPr/>
    </dgm:pt>
    <dgm:pt modelId="{74A4E377-3864-1749-9CB3-20412023BA4B}" type="pres">
      <dgm:prSet presAssocID="{9D9536C1-2F79-A143-B6C6-90549DE7109D}" presName="aSpace2" presStyleCnt="0"/>
      <dgm:spPr/>
    </dgm:pt>
    <dgm:pt modelId="{7D9E0B20-7968-FE44-8B1D-761D34239ABE}" type="pres">
      <dgm:prSet presAssocID="{B82A5E03-9182-0A48-B85A-01BE479B832C}" presName="childNode" presStyleLbl="node1" presStyleIdx="10" presStyleCnt="21" custScaleX="168791" custScaleY="108688" custLinFactY="-41475" custLinFactNeighborY="-100000">
        <dgm:presLayoutVars>
          <dgm:bulletEnabled val="1"/>
        </dgm:presLayoutVars>
      </dgm:prSet>
      <dgm:spPr/>
    </dgm:pt>
    <dgm:pt modelId="{ED00A47E-AC1F-274E-B94D-5457AC127930}" type="pres">
      <dgm:prSet presAssocID="{B82A5E03-9182-0A48-B85A-01BE479B832C}" presName="aSpace2" presStyleCnt="0"/>
      <dgm:spPr/>
    </dgm:pt>
    <dgm:pt modelId="{9D02E275-2CC8-C64E-84A5-A127E7B88424}" type="pres">
      <dgm:prSet presAssocID="{F0209D00-5268-B445-89A5-78EC02FF9934}" presName="childNode" presStyleLbl="node1" presStyleIdx="11" presStyleCnt="21" custScaleX="168791" custScaleY="110013" custLinFactY="-34810" custLinFactNeighborY="-100000">
        <dgm:presLayoutVars>
          <dgm:bulletEnabled val="1"/>
        </dgm:presLayoutVars>
      </dgm:prSet>
      <dgm:spPr/>
    </dgm:pt>
    <dgm:pt modelId="{08F8B399-9505-E744-936B-EF58242B1887}" type="pres">
      <dgm:prSet presAssocID="{F0209D00-5268-B445-89A5-78EC02FF9934}" presName="aSpace2" presStyleCnt="0"/>
      <dgm:spPr/>
    </dgm:pt>
    <dgm:pt modelId="{CEE7D886-F097-8341-BD2A-4C0F590D0C4C}" type="pres">
      <dgm:prSet presAssocID="{2E16C6F2-60B8-CB4E-AB64-F3CEF601E0A6}" presName="childNode" presStyleLbl="node1" presStyleIdx="12" presStyleCnt="21" custScaleX="168791" custScaleY="111486" custLinFactY="-28109" custLinFactNeighborY="-100000">
        <dgm:presLayoutVars>
          <dgm:bulletEnabled val="1"/>
        </dgm:presLayoutVars>
      </dgm:prSet>
      <dgm:spPr/>
    </dgm:pt>
    <dgm:pt modelId="{54317898-B3B9-644F-BC17-7FAB6C2965FA}" type="pres">
      <dgm:prSet presAssocID="{2E16C6F2-60B8-CB4E-AB64-F3CEF601E0A6}" presName="aSpace2" presStyleCnt="0"/>
      <dgm:spPr/>
    </dgm:pt>
    <dgm:pt modelId="{13717D10-0F3A-B84F-BC6B-9A6242447E9D}" type="pres">
      <dgm:prSet presAssocID="{04FEDA4C-4DF5-A54D-B762-3FF4801257BA}" presName="childNode" presStyleLbl="node1" presStyleIdx="13" presStyleCnt="21" custScaleX="168791" custScaleY="113236" custLinFactY="-21388" custLinFactNeighborY="-100000">
        <dgm:presLayoutVars>
          <dgm:bulletEnabled val="1"/>
        </dgm:presLayoutVars>
      </dgm:prSet>
      <dgm:spPr/>
    </dgm:pt>
    <dgm:pt modelId="{2595F6FF-8EF0-1C47-AF79-F6BBFAFCFAC6}" type="pres">
      <dgm:prSet presAssocID="{6BDD0391-F2F5-1B4F-8631-6466E512DDC0}" presName="aSpace" presStyleCnt="0"/>
      <dgm:spPr/>
    </dgm:pt>
    <dgm:pt modelId="{D225A85E-8738-5D4D-B712-EDFF4A125466}" type="pres">
      <dgm:prSet presAssocID="{370BA43C-3AAF-5E43-B022-8BE27F9A0AE5}" presName="compNode" presStyleCnt="0"/>
      <dgm:spPr/>
    </dgm:pt>
    <dgm:pt modelId="{F39DC170-D4C4-7D45-9A7A-DB91D93BBC4B}" type="pres">
      <dgm:prSet presAssocID="{370BA43C-3AAF-5E43-B022-8BE27F9A0AE5}" presName="aNode" presStyleLbl="bgShp" presStyleIdx="2" presStyleCnt="3"/>
      <dgm:spPr/>
    </dgm:pt>
    <dgm:pt modelId="{D5C3D2BA-60D7-8347-A231-42CD5FD42FE3}" type="pres">
      <dgm:prSet presAssocID="{370BA43C-3AAF-5E43-B022-8BE27F9A0AE5}" presName="textNode" presStyleLbl="bgShp" presStyleIdx="2" presStyleCnt="3"/>
      <dgm:spPr/>
    </dgm:pt>
    <dgm:pt modelId="{F6AA8BAC-6127-CA43-A673-1AD3968DA55F}" type="pres">
      <dgm:prSet presAssocID="{370BA43C-3AAF-5E43-B022-8BE27F9A0AE5}" presName="compChildNode" presStyleCnt="0"/>
      <dgm:spPr/>
    </dgm:pt>
    <dgm:pt modelId="{29293BA3-1972-7D47-91E3-9EA0A961DAEF}" type="pres">
      <dgm:prSet presAssocID="{370BA43C-3AAF-5E43-B022-8BE27F9A0AE5}" presName="theInnerList" presStyleCnt="0"/>
      <dgm:spPr/>
    </dgm:pt>
    <dgm:pt modelId="{C09F99FD-DED2-264C-877A-456C42167B2C}" type="pres">
      <dgm:prSet presAssocID="{31DBBAB6-8B24-424A-9BF4-05856B770D03}" presName="childNode" presStyleLbl="node1" presStyleIdx="14" presStyleCnt="21" custScaleY="110802" custLinFactY="-59970" custLinFactNeighborY="-100000">
        <dgm:presLayoutVars>
          <dgm:bulletEnabled val="1"/>
        </dgm:presLayoutVars>
      </dgm:prSet>
      <dgm:spPr/>
    </dgm:pt>
    <dgm:pt modelId="{30C38829-3A5E-214E-98AA-54C32FA377DB}" type="pres">
      <dgm:prSet presAssocID="{31DBBAB6-8B24-424A-9BF4-05856B770D03}" presName="aSpace2" presStyleCnt="0"/>
      <dgm:spPr/>
    </dgm:pt>
    <dgm:pt modelId="{B7358C96-148E-D644-9CF5-F9F9085F1700}" type="pres">
      <dgm:prSet presAssocID="{266D41F7-49B3-2E43-ACC9-9CE184102995}" presName="childNode" presStyleLbl="node1" presStyleIdx="15" presStyleCnt="21" custScaleY="107075" custLinFactY="-54430" custLinFactNeighborY="-100000">
        <dgm:presLayoutVars>
          <dgm:bulletEnabled val="1"/>
        </dgm:presLayoutVars>
      </dgm:prSet>
      <dgm:spPr/>
    </dgm:pt>
    <dgm:pt modelId="{73359233-D303-9041-BC90-D4900BED337F}" type="pres">
      <dgm:prSet presAssocID="{266D41F7-49B3-2E43-ACC9-9CE184102995}" presName="aSpace2" presStyleCnt="0"/>
      <dgm:spPr/>
    </dgm:pt>
    <dgm:pt modelId="{EA77D6DC-1123-184C-98E2-3704AB7CE407}" type="pres">
      <dgm:prSet presAssocID="{197DDD50-23F3-174C-ACC6-F596F5A5EE19}" presName="childNode" presStyleLbl="node1" presStyleIdx="16" presStyleCnt="21" custScaleY="108145" custLinFactY="-48225" custLinFactNeighborY="-100000">
        <dgm:presLayoutVars>
          <dgm:bulletEnabled val="1"/>
        </dgm:presLayoutVars>
      </dgm:prSet>
      <dgm:spPr/>
    </dgm:pt>
    <dgm:pt modelId="{27DE5AE9-B29E-2642-A343-D47DCD9AA691}" type="pres">
      <dgm:prSet presAssocID="{197DDD50-23F3-174C-ACC6-F596F5A5EE19}" presName="aSpace2" presStyleCnt="0"/>
      <dgm:spPr/>
    </dgm:pt>
    <dgm:pt modelId="{E595585E-FCD1-E749-ACC0-4FC501F08AED}" type="pres">
      <dgm:prSet presAssocID="{0FA1A3D7-3E5B-9D4D-ABF9-A4F5399E5549}" presName="childNode" presStyleLbl="node1" presStyleIdx="17" presStyleCnt="21" custScaleY="109457" custLinFactY="-41691" custLinFactNeighborY="-100000">
        <dgm:presLayoutVars>
          <dgm:bulletEnabled val="1"/>
        </dgm:presLayoutVars>
      </dgm:prSet>
      <dgm:spPr/>
    </dgm:pt>
    <dgm:pt modelId="{6960869C-4DDA-1441-9594-20890D13302A}" type="pres">
      <dgm:prSet presAssocID="{0FA1A3D7-3E5B-9D4D-ABF9-A4F5399E5549}" presName="aSpace2" presStyleCnt="0"/>
      <dgm:spPr/>
    </dgm:pt>
    <dgm:pt modelId="{94F516F9-30CB-0D4F-9462-D1A18F1D0C6F}" type="pres">
      <dgm:prSet presAssocID="{A56ED3E0-FA96-B842-91AA-2266C486168B}" presName="childNode" presStyleLbl="node1" presStyleIdx="18" presStyleCnt="21" custScaleY="110915" custLinFactY="-35117" custLinFactNeighborY="-100000">
        <dgm:presLayoutVars>
          <dgm:bulletEnabled val="1"/>
        </dgm:presLayoutVars>
      </dgm:prSet>
      <dgm:spPr/>
    </dgm:pt>
    <dgm:pt modelId="{E11A0284-D6EA-5442-8C09-E0678A43BD3F}" type="pres">
      <dgm:prSet presAssocID="{A56ED3E0-FA96-B842-91AA-2266C486168B}" presName="aSpace2" presStyleCnt="0"/>
      <dgm:spPr/>
    </dgm:pt>
    <dgm:pt modelId="{33FE80B5-32A9-2547-B930-7CEB4B4FFB84}" type="pres">
      <dgm:prSet presAssocID="{78BD39EA-6159-4747-AEA3-48B7AF6A1571}" presName="childNode" presStyleLbl="node1" presStyleIdx="19" presStyleCnt="21" custScaleY="112529" custLinFactY="-28448" custLinFactNeighborY="-100000">
        <dgm:presLayoutVars>
          <dgm:bulletEnabled val="1"/>
        </dgm:presLayoutVars>
      </dgm:prSet>
      <dgm:spPr/>
    </dgm:pt>
    <dgm:pt modelId="{DEB941E1-26D7-104E-B9CF-6F1C0B0432A1}" type="pres">
      <dgm:prSet presAssocID="{78BD39EA-6159-4747-AEA3-48B7AF6A1571}" presName="aSpace2" presStyleCnt="0"/>
      <dgm:spPr/>
    </dgm:pt>
    <dgm:pt modelId="{93720ACF-47CA-4143-A39A-1C512A64DA13}" type="pres">
      <dgm:prSet presAssocID="{D10818A1-29B6-A74E-95DF-92414E762241}" presName="childNode" presStyleLbl="node1" presStyleIdx="20" presStyleCnt="21" custScaleY="114432" custLinFactY="-21776" custLinFactNeighborY="-100000">
        <dgm:presLayoutVars>
          <dgm:bulletEnabled val="1"/>
        </dgm:presLayoutVars>
      </dgm:prSet>
      <dgm:spPr/>
    </dgm:pt>
  </dgm:ptLst>
  <dgm:cxnLst>
    <dgm:cxn modelId="{0109E901-9D58-3744-B2A8-B8B227358E54}" srcId="{91276580-1B24-044A-99D6-030CAF324CB3}" destId="{27A856D4-4FFF-5048-86A7-6A21D75C0C17}" srcOrd="2" destOrd="0" parTransId="{CC38DA11-7185-F84D-B974-15B9051798C6}" sibTransId="{19046176-F6D9-4E48-85A1-311D16FF8526}"/>
    <dgm:cxn modelId="{5E64A30C-4544-4543-A2C6-0CB69B683331}" type="presOf" srcId="{2E16C6F2-60B8-CB4E-AB64-F3CEF601E0A6}" destId="{CEE7D886-F097-8341-BD2A-4C0F590D0C4C}" srcOrd="0" destOrd="0" presId="urn:microsoft.com/office/officeart/2005/8/layout/lProcess2"/>
    <dgm:cxn modelId="{8F74AA0F-8AF0-314F-9D73-352B3B39C559}" srcId="{370BA43C-3AAF-5E43-B022-8BE27F9A0AE5}" destId="{A56ED3E0-FA96-B842-91AA-2266C486168B}" srcOrd="4" destOrd="0" parTransId="{323A359B-F191-8945-9E3C-35BC418E16E2}" sibTransId="{166AF658-D12D-0740-B317-740587E3C890}"/>
    <dgm:cxn modelId="{A8B30413-BA77-BF49-9650-0CEFAE0CA26E}" type="presOf" srcId="{3D947AAE-AD4D-8D4A-99F9-E5F14C3373FA}" destId="{C97A0DB8-B50E-F24C-931A-D6AB35AD2496}" srcOrd="0" destOrd="0" presId="urn:microsoft.com/office/officeart/2005/8/layout/lProcess2"/>
    <dgm:cxn modelId="{EEFD3113-64FD-114A-829C-78300FD3E261}" type="presOf" srcId="{66823114-A0A1-FA4B-8C60-C07E629E3AFC}" destId="{3248DC80-0A74-6E40-A013-B517E0C34C92}" srcOrd="0" destOrd="0" presId="urn:microsoft.com/office/officeart/2005/8/layout/lProcess2"/>
    <dgm:cxn modelId="{1E18D015-2B2A-D841-8E29-A35C7CDA42E3}" type="presOf" srcId="{70E2FB20-7AFE-B74C-BD5E-3D7E674A0FD9}" destId="{F6BAAD1C-52B7-D54D-BE7B-118B760A3C92}" srcOrd="0" destOrd="0" presId="urn:microsoft.com/office/officeart/2005/8/layout/lProcess2"/>
    <dgm:cxn modelId="{49470316-D415-CA46-B0A0-3039FD64984F}" type="presOf" srcId="{7B727DE5-EA3D-CD47-B3B8-43AB4922DC27}" destId="{8955973C-6835-594B-ACCA-AFC227DB450E}" srcOrd="0" destOrd="0" presId="urn:microsoft.com/office/officeart/2005/8/layout/lProcess2"/>
    <dgm:cxn modelId="{55FD1917-9FAF-5A44-9529-4BE95B7F4251}" srcId="{91276580-1B24-044A-99D6-030CAF324CB3}" destId="{5D42DDC8-8C2F-0F4F-869A-E258596BE2DD}" srcOrd="1" destOrd="0" parTransId="{8CB79ED1-A24B-D640-8B6B-ECAF30FE837F}" sibTransId="{FCD69022-32DD-4A43-B561-4BAC82329D70}"/>
    <dgm:cxn modelId="{75708418-5226-5745-8697-A650BC4636C0}" type="presOf" srcId="{F0209D00-5268-B445-89A5-78EC02FF9934}" destId="{9D02E275-2CC8-C64E-84A5-A127E7B88424}" srcOrd="0" destOrd="0" presId="urn:microsoft.com/office/officeart/2005/8/layout/lProcess2"/>
    <dgm:cxn modelId="{1842C11B-34DB-9340-899F-5011B745CC04}" type="presOf" srcId="{197DDD50-23F3-174C-ACC6-F596F5A5EE19}" destId="{EA77D6DC-1123-184C-98E2-3704AB7CE407}" srcOrd="0" destOrd="0" presId="urn:microsoft.com/office/officeart/2005/8/layout/lProcess2"/>
    <dgm:cxn modelId="{5ACFD31D-35DE-114A-9768-F173A3EF928D}" type="presOf" srcId="{370BA43C-3AAF-5E43-B022-8BE27F9A0AE5}" destId="{F39DC170-D4C4-7D45-9A7A-DB91D93BBC4B}" srcOrd="0" destOrd="0" presId="urn:microsoft.com/office/officeart/2005/8/layout/lProcess2"/>
    <dgm:cxn modelId="{AD900720-719D-C240-B73A-3DBA6D639708}" srcId="{6BDD0391-F2F5-1B4F-8631-6466E512DDC0}" destId="{70E2FB20-7AFE-B74C-BD5E-3D7E674A0FD9}" srcOrd="1" destOrd="0" parTransId="{F06B9E45-05FF-254E-B5C3-0CA17C86ECB3}" sibTransId="{34F624C8-A634-C74D-ABE1-691ACA00F9AB}"/>
    <dgm:cxn modelId="{4DE68F29-8FD1-DA41-AF67-D3D002F9116A}" type="presOf" srcId="{000C0B4E-D9FF-7E43-A897-A23C7204B0BB}" destId="{FBA6E750-C01F-6547-9D06-4E282C701A50}" srcOrd="0" destOrd="0" presId="urn:microsoft.com/office/officeart/2005/8/layout/lProcess2"/>
    <dgm:cxn modelId="{552D662E-75BA-9D4D-AD1D-8D7B4D597BB0}" srcId="{6BDD0391-F2F5-1B4F-8631-6466E512DDC0}" destId="{08C6A324-F12C-A844-8975-89A8988167A8}" srcOrd="0" destOrd="0" parTransId="{EE3041FC-A8B4-FD41-887B-6ADF1A89A58F}" sibTransId="{862D4565-7A8C-6F4F-818F-5F8DA4F18D59}"/>
    <dgm:cxn modelId="{0B829C35-8C52-D34B-AC91-01F41241CB52}" type="presOf" srcId="{91276580-1B24-044A-99D6-030CAF324CB3}" destId="{11864E44-AB6E-4047-B9D7-C35BB85F9792}" srcOrd="1" destOrd="0" presId="urn:microsoft.com/office/officeart/2005/8/layout/lProcess2"/>
    <dgm:cxn modelId="{A46F9544-A3DB-DB4F-BEAE-1E1078592875}" type="presOf" srcId="{A56ED3E0-FA96-B842-91AA-2266C486168B}" destId="{94F516F9-30CB-0D4F-9462-D1A18F1D0C6F}" srcOrd="0" destOrd="0" presId="urn:microsoft.com/office/officeart/2005/8/layout/lProcess2"/>
    <dgm:cxn modelId="{4E3AA94B-933E-DD4F-8D0E-5C351CE00D00}" srcId="{370BA43C-3AAF-5E43-B022-8BE27F9A0AE5}" destId="{D10818A1-29B6-A74E-95DF-92414E762241}" srcOrd="6" destOrd="0" parTransId="{9B16F4DC-EAA1-1040-BC8B-0C4D485A6BA8}" sibTransId="{6FB190A0-7312-2742-92BB-B25DC5A9909D}"/>
    <dgm:cxn modelId="{88A46F4C-4AA3-0B44-BC5A-F704A7A5BE24}" type="presOf" srcId="{370BA43C-3AAF-5E43-B022-8BE27F9A0AE5}" destId="{D5C3D2BA-60D7-8347-A231-42CD5FD42FE3}" srcOrd="1" destOrd="0" presId="urn:microsoft.com/office/officeart/2005/8/layout/lProcess2"/>
    <dgm:cxn modelId="{AF8BC66F-12EB-0C41-91C2-216D23AC9086}" srcId="{91276580-1B24-044A-99D6-030CAF324CB3}" destId="{3D947AAE-AD4D-8D4A-99F9-E5F14C3373FA}" srcOrd="4" destOrd="0" parTransId="{9E6C2727-4DE2-8641-8E3A-8995E1C81775}" sibTransId="{52AEB8AD-BB3A-BD4E-90E0-A616359913D8}"/>
    <dgm:cxn modelId="{84A9BD52-5AAC-1B43-BDA8-45093025E77E}" type="presOf" srcId="{9D9536C1-2F79-A143-B6C6-90549DE7109D}" destId="{7CF155B3-90CF-AF41-A1C9-E0C2BB753712}" srcOrd="0" destOrd="0" presId="urn:microsoft.com/office/officeart/2005/8/layout/lProcess2"/>
    <dgm:cxn modelId="{8EA17A76-337F-B94A-AFC9-21F463C8EB4A}" type="presOf" srcId="{08C6A324-F12C-A844-8975-89A8988167A8}" destId="{45C64D49-B06A-E84B-B917-18B2D0D34D22}" srcOrd="0" destOrd="0" presId="urn:microsoft.com/office/officeart/2005/8/layout/lProcess2"/>
    <dgm:cxn modelId="{49391157-917E-CB4C-83DF-627F35B6ECD0}" type="presOf" srcId="{B82A5E03-9182-0A48-B85A-01BE479B832C}" destId="{7D9E0B20-7968-FE44-8B1D-761D34239ABE}" srcOrd="0" destOrd="0" presId="urn:microsoft.com/office/officeart/2005/8/layout/lProcess2"/>
    <dgm:cxn modelId="{06536377-D7BF-854F-951B-BCD0AD54F7D7}" type="presOf" srcId="{78BD39EA-6159-4747-AEA3-48B7AF6A1571}" destId="{33FE80B5-32A9-2547-B930-7CEB4B4FFB84}" srcOrd="0" destOrd="0" presId="urn:microsoft.com/office/officeart/2005/8/layout/lProcess2"/>
    <dgm:cxn modelId="{CBD05F79-9BDC-8843-B5F3-B081482D4DE9}" type="presOf" srcId="{6BDD0391-F2F5-1B4F-8631-6466E512DDC0}" destId="{0115063B-99B3-BD40-A01B-0156A1166DD4}" srcOrd="0" destOrd="0" presId="urn:microsoft.com/office/officeart/2005/8/layout/lProcess2"/>
    <dgm:cxn modelId="{C5EA3F82-9411-2041-84F7-0D636036426A}" srcId="{370BA43C-3AAF-5E43-B022-8BE27F9A0AE5}" destId="{78BD39EA-6159-4747-AEA3-48B7AF6A1571}" srcOrd="5" destOrd="0" parTransId="{943F76E1-8B2F-3A40-9D26-BB2627DC7439}" sibTransId="{D7BDED40-CC1A-F047-A1B0-28C031E3235B}"/>
    <dgm:cxn modelId="{10F04491-C2B8-9A45-9C49-F456F59D9443}" type="presOf" srcId="{F758B638-37EB-954C-A9B9-FF7125ECA518}" destId="{FF434E0B-24B3-2F4F-9019-4010ED19420F}" srcOrd="0" destOrd="0" presId="urn:microsoft.com/office/officeart/2005/8/layout/lProcess2"/>
    <dgm:cxn modelId="{CE8BE896-CEAB-AA4A-9162-42880370861B}" type="presOf" srcId="{0FA1A3D7-3E5B-9D4D-ABF9-A4F5399E5549}" destId="{E595585E-FCD1-E749-ACC0-4FC501F08AED}" srcOrd="0" destOrd="0" presId="urn:microsoft.com/office/officeart/2005/8/layout/lProcess2"/>
    <dgm:cxn modelId="{CD8DF497-98CC-F04D-B8B8-FD3AC2342B4C}" type="presOf" srcId="{6BDD0391-F2F5-1B4F-8631-6466E512DDC0}" destId="{81F12751-98E2-9542-9F2B-8D70072AD121}" srcOrd="1" destOrd="0" presId="urn:microsoft.com/office/officeart/2005/8/layout/lProcess2"/>
    <dgm:cxn modelId="{C42FBA98-3CBB-9644-96DB-869FDCE43E7C}" type="presOf" srcId="{5D42DDC8-8C2F-0F4F-869A-E258596BE2DD}" destId="{E379BA9E-CC7A-0B4C-A889-EA4A9DAF9E08}" srcOrd="0" destOrd="0" presId="urn:microsoft.com/office/officeart/2005/8/layout/lProcess2"/>
    <dgm:cxn modelId="{B32E479E-AEC3-084D-BB4D-AD830AA0A8E5}" type="presOf" srcId="{D10818A1-29B6-A74E-95DF-92414E762241}" destId="{93720ACF-47CA-4143-A39A-1C512A64DA13}" srcOrd="0" destOrd="0" presId="urn:microsoft.com/office/officeart/2005/8/layout/lProcess2"/>
    <dgm:cxn modelId="{8A9CA49F-68AB-9441-9D8E-0998DAAE18C3}" srcId="{370BA43C-3AAF-5E43-B022-8BE27F9A0AE5}" destId="{31DBBAB6-8B24-424A-9BF4-05856B770D03}" srcOrd="0" destOrd="0" parTransId="{94679CC5-C75F-684E-88FF-02F1F2621D1D}" sibTransId="{D6B7F31B-6A6A-5744-8E14-8D02C359B993}"/>
    <dgm:cxn modelId="{D8CF70A5-D0E8-E942-9CA7-B4B68DA981AD}" srcId="{679CD1FA-AAEA-2747-B525-9EF61EB9BFA1}" destId="{370BA43C-3AAF-5E43-B022-8BE27F9A0AE5}" srcOrd="2" destOrd="0" parTransId="{1973B78E-3DE2-7146-9A0A-B59B1A32CD06}" sibTransId="{CFA24EDF-B547-8D48-BF10-717AA6022B75}"/>
    <dgm:cxn modelId="{E2A6DEA6-6C88-104D-B481-8A138D484A0E}" type="presOf" srcId="{91276580-1B24-044A-99D6-030CAF324CB3}" destId="{CDF60E44-9B3F-C349-B652-5D5B4C06BA69}" srcOrd="0" destOrd="0" presId="urn:microsoft.com/office/officeart/2005/8/layout/lProcess2"/>
    <dgm:cxn modelId="{004739AA-387B-EF48-BAFF-26026BDFE2A8}" srcId="{91276580-1B24-044A-99D6-030CAF324CB3}" destId="{F758B638-37EB-954C-A9B9-FF7125ECA518}" srcOrd="3" destOrd="0" parTransId="{1AD654FA-05BE-F844-AD97-04963EF5E737}" sibTransId="{A921072B-F6A1-BC42-A0E2-A57A3D0D96D8}"/>
    <dgm:cxn modelId="{69620BB4-3183-CB47-8CD6-52A5855263A8}" type="presOf" srcId="{31DBBAB6-8B24-424A-9BF4-05856B770D03}" destId="{C09F99FD-DED2-264C-877A-456C42167B2C}" srcOrd="0" destOrd="0" presId="urn:microsoft.com/office/officeart/2005/8/layout/lProcess2"/>
    <dgm:cxn modelId="{E99B69B7-53B7-7D4E-83ED-5386CB29971F}" type="presOf" srcId="{679CD1FA-AAEA-2747-B525-9EF61EB9BFA1}" destId="{B5099EDD-4E6C-FC41-995D-509093E94824}" srcOrd="0" destOrd="0" presId="urn:microsoft.com/office/officeart/2005/8/layout/lProcess2"/>
    <dgm:cxn modelId="{CAAFFFB9-9DA9-C049-8E69-658CAE4EA62A}" type="presOf" srcId="{266D41F7-49B3-2E43-ACC9-9CE184102995}" destId="{B7358C96-148E-D644-9CF5-F9F9085F1700}" srcOrd="0" destOrd="0" presId="urn:microsoft.com/office/officeart/2005/8/layout/lProcess2"/>
    <dgm:cxn modelId="{B41BB8C2-BDD7-4646-92E7-8F199B620287}" srcId="{679CD1FA-AAEA-2747-B525-9EF61EB9BFA1}" destId="{91276580-1B24-044A-99D6-030CAF324CB3}" srcOrd="0" destOrd="0" parTransId="{29ED9B56-74CC-8248-9205-D2D0F5E2F33B}" sibTransId="{FBDD313C-3A3B-1A45-ADB6-BA38FC5FC665}"/>
    <dgm:cxn modelId="{3E08DEC9-C50F-FB4C-85FB-78FEA5BD80D5}" srcId="{6BDD0391-F2F5-1B4F-8631-6466E512DDC0}" destId="{04FEDA4C-4DF5-A54D-B762-3FF4801257BA}" srcOrd="6" destOrd="0" parTransId="{428554B5-7E67-184A-930F-1EBB49307B86}" sibTransId="{F2831C5F-B070-6540-8233-3052A21372BF}"/>
    <dgm:cxn modelId="{939AD6D2-D0F6-7E45-A513-64B266B4E130}" srcId="{6BDD0391-F2F5-1B4F-8631-6466E512DDC0}" destId="{F0209D00-5268-B445-89A5-78EC02FF9934}" srcOrd="4" destOrd="0" parTransId="{8E06FF55-4389-024E-8390-09A22C7D25A7}" sibTransId="{B6E79C52-1063-9E4A-98DE-2D002E46B392}"/>
    <dgm:cxn modelId="{EC940ED6-E3FE-C44B-B261-C9559EA81969}" srcId="{91276580-1B24-044A-99D6-030CAF324CB3}" destId="{7B727DE5-EA3D-CD47-B3B8-43AB4922DC27}" srcOrd="0" destOrd="0" parTransId="{96696F8E-2545-004E-9DB7-FD5282CC3536}" sibTransId="{1F09735E-F80A-844B-A7FF-3FC01A725580}"/>
    <dgm:cxn modelId="{DEEC64DA-9565-A046-92F6-0D5B541677DB}" srcId="{91276580-1B24-044A-99D6-030CAF324CB3}" destId="{66823114-A0A1-FA4B-8C60-C07E629E3AFC}" srcOrd="5" destOrd="0" parTransId="{45C992DD-28E4-3E4B-8DDD-80DB61D98EE4}" sibTransId="{FAA619AC-0EFB-DD42-9AA5-CA5F570110E0}"/>
    <dgm:cxn modelId="{D69744E5-A905-344D-A655-BDD953CFFEA6}" type="presOf" srcId="{04FEDA4C-4DF5-A54D-B762-3FF4801257BA}" destId="{13717D10-0F3A-B84F-BC6B-9A6242447E9D}" srcOrd="0" destOrd="0" presId="urn:microsoft.com/office/officeart/2005/8/layout/lProcess2"/>
    <dgm:cxn modelId="{684111E6-E6A9-8342-8F29-245488172834}" srcId="{6BDD0391-F2F5-1B4F-8631-6466E512DDC0}" destId="{B82A5E03-9182-0A48-B85A-01BE479B832C}" srcOrd="3" destOrd="0" parTransId="{221E80F9-00CF-2240-8286-F041BB0D9E62}" sibTransId="{5BBC15F5-1D26-5E45-8BC2-926ABFEC6CCE}"/>
    <dgm:cxn modelId="{7E4CC8E7-2131-1149-BAA0-8493FA1CF86B}" srcId="{370BA43C-3AAF-5E43-B022-8BE27F9A0AE5}" destId="{0FA1A3D7-3E5B-9D4D-ABF9-A4F5399E5549}" srcOrd="3" destOrd="0" parTransId="{42548AE8-18F6-6A4D-A6BD-96FA8AE78564}" sibTransId="{DA53CE3C-B998-1F40-9CD7-D6E9509450B3}"/>
    <dgm:cxn modelId="{35123DEB-F3C2-4041-B4D6-61B0D6C91D91}" srcId="{6BDD0391-F2F5-1B4F-8631-6466E512DDC0}" destId="{2E16C6F2-60B8-CB4E-AB64-F3CEF601E0A6}" srcOrd="5" destOrd="0" parTransId="{46261448-3FE0-4F4F-B2B8-39112733039A}" sibTransId="{464318ED-16CE-2F40-BFA4-2AD5E55EB68E}"/>
    <dgm:cxn modelId="{DB6EF9EB-AB7E-DF45-B083-001A93727F66}" type="presOf" srcId="{27A856D4-4FFF-5048-86A7-6A21D75C0C17}" destId="{6EE7E0ED-3352-1344-822E-F6E6702EA3DB}" srcOrd="0" destOrd="0" presId="urn:microsoft.com/office/officeart/2005/8/layout/lProcess2"/>
    <dgm:cxn modelId="{7D832FF0-D7B0-0F43-86FE-D6A998C4D3DC}" srcId="{6BDD0391-F2F5-1B4F-8631-6466E512DDC0}" destId="{9D9536C1-2F79-A143-B6C6-90549DE7109D}" srcOrd="2" destOrd="0" parTransId="{F2FA059A-B8C0-9A49-8E0B-A57BC6113A70}" sibTransId="{1A7F9448-53A1-1342-8A21-EDDFB44864EC}"/>
    <dgm:cxn modelId="{970D76F4-3BD2-7642-B8F1-D4EFD3CE354E}" srcId="{370BA43C-3AAF-5E43-B022-8BE27F9A0AE5}" destId="{197DDD50-23F3-174C-ACC6-F596F5A5EE19}" srcOrd="2" destOrd="0" parTransId="{DAC9ECEF-310F-9F4F-9D02-9D8CC2667EBA}" sibTransId="{CBFEADB4-178A-834D-AFEC-763CE83BFA0B}"/>
    <dgm:cxn modelId="{5FC1E0F6-3742-B246-9BD7-7F36D338BBCD}" srcId="{91276580-1B24-044A-99D6-030CAF324CB3}" destId="{000C0B4E-D9FF-7E43-A897-A23C7204B0BB}" srcOrd="6" destOrd="0" parTransId="{CFDDB344-1255-444B-8853-1D86EEF08F3C}" sibTransId="{CC89DD4B-1E2C-9242-9F03-8767992EABAF}"/>
    <dgm:cxn modelId="{51CC23F9-A759-0F4D-8FC5-723868887A54}" srcId="{679CD1FA-AAEA-2747-B525-9EF61EB9BFA1}" destId="{6BDD0391-F2F5-1B4F-8631-6466E512DDC0}" srcOrd="1" destOrd="0" parTransId="{B17FDD06-B061-7040-B2FC-0D042E47930B}" sibTransId="{DF143638-9191-AA4A-8DE2-C64AD9DBEE58}"/>
    <dgm:cxn modelId="{CB1D43FF-7620-7742-B390-79D6B6C9D7C0}" srcId="{370BA43C-3AAF-5E43-B022-8BE27F9A0AE5}" destId="{266D41F7-49B3-2E43-ACC9-9CE184102995}" srcOrd="1" destOrd="0" parTransId="{DB4345AE-1370-E745-B76A-CDEA53A72833}" sibTransId="{951B2FB7-90DD-4C44-A6ED-0856A5383E12}"/>
    <dgm:cxn modelId="{044E56B4-C448-CB44-BB56-6C39BC1494CD}" type="presParOf" srcId="{B5099EDD-4E6C-FC41-995D-509093E94824}" destId="{80E7F4F4-DD4F-8449-9719-02A15F521D6E}" srcOrd="0" destOrd="0" presId="urn:microsoft.com/office/officeart/2005/8/layout/lProcess2"/>
    <dgm:cxn modelId="{30378F9D-6A04-C84D-A88C-94732B57D8EF}" type="presParOf" srcId="{80E7F4F4-DD4F-8449-9719-02A15F521D6E}" destId="{CDF60E44-9B3F-C349-B652-5D5B4C06BA69}" srcOrd="0" destOrd="0" presId="urn:microsoft.com/office/officeart/2005/8/layout/lProcess2"/>
    <dgm:cxn modelId="{7EF4C3BD-5CCA-984F-A6E0-C0F7FE431F70}" type="presParOf" srcId="{80E7F4F4-DD4F-8449-9719-02A15F521D6E}" destId="{11864E44-AB6E-4047-B9D7-C35BB85F9792}" srcOrd="1" destOrd="0" presId="urn:microsoft.com/office/officeart/2005/8/layout/lProcess2"/>
    <dgm:cxn modelId="{AFE3114B-BE68-AF4D-9B10-54D44C6AE9B1}" type="presParOf" srcId="{80E7F4F4-DD4F-8449-9719-02A15F521D6E}" destId="{A2E24029-0FBF-E247-95AC-BD088FA7C42B}" srcOrd="2" destOrd="0" presId="urn:microsoft.com/office/officeart/2005/8/layout/lProcess2"/>
    <dgm:cxn modelId="{4E62732B-7B1D-FA4B-AAF6-9C3AF440BE6E}" type="presParOf" srcId="{A2E24029-0FBF-E247-95AC-BD088FA7C42B}" destId="{DD2EF9A3-FEAB-8149-9772-C17267A42BE5}" srcOrd="0" destOrd="0" presId="urn:microsoft.com/office/officeart/2005/8/layout/lProcess2"/>
    <dgm:cxn modelId="{83DCA233-7718-2F4D-B880-89C176105E57}" type="presParOf" srcId="{DD2EF9A3-FEAB-8149-9772-C17267A42BE5}" destId="{8955973C-6835-594B-ACCA-AFC227DB450E}" srcOrd="0" destOrd="0" presId="urn:microsoft.com/office/officeart/2005/8/layout/lProcess2"/>
    <dgm:cxn modelId="{41423714-B030-7242-9557-D207A09E2DDB}" type="presParOf" srcId="{DD2EF9A3-FEAB-8149-9772-C17267A42BE5}" destId="{5370F00A-531D-3E42-92CD-2014715800E5}" srcOrd="1" destOrd="0" presId="urn:microsoft.com/office/officeart/2005/8/layout/lProcess2"/>
    <dgm:cxn modelId="{CD1290B0-6EEE-F245-9A10-E4A3624C5739}" type="presParOf" srcId="{DD2EF9A3-FEAB-8149-9772-C17267A42BE5}" destId="{E379BA9E-CC7A-0B4C-A889-EA4A9DAF9E08}" srcOrd="2" destOrd="0" presId="urn:microsoft.com/office/officeart/2005/8/layout/lProcess2"/>
    <dgm:cxn modelId="{FF16B7D8-BECA-4A41-B7F7-34A47D41E2ED}" type="presParOf" srcId="{DD2EF9A3-FEAB-8149-9772-C17267A42BE5}" destId="{1CD0AE76-842B-0E4A-BBC7-292C11226AB4}" srcOrd="3" destOrd="0" presId="urn:microsoft.com/office/officeart/2005/8/layout/lProcess2"/>
    <dgm:cxn modelId="{840A5E48-16D6-1544-ACB1-39420566493A}" type="presParOf" srcId="{DD2EF9A3-FEAB-8149-9772-C17267A42BE5}" destId="{6EE7E0ED-3352-1344-822E-F6E6702EA3DB}" srcOrd="4" destOrd="0" presId="urn:microsoft.com/office/officeart/2005/8/layout/lProcess2"/>
    <dgm:cxn modelId="{7F9BE5A1-47B1-EE45-B040-DB425EDFE3FB}" type="presParOf" srcId="{DD2EF9A3-FEAB-8149-9772-C17267A42BE5}" destId="{DF2AC123-D7D4-014E-99A3-B711D3F40D5C}" srcOrd="5" destOrd="0" presId="urn:microsoft.com/office/officeart/2005/8/layout/lProcess2"/>
    <dgm:cxn modelId="{6CBEB48A-FE0D-9B4F-A084-60E7AB90610D}" type="presParOf" srcId="{DD2EF9A3-FEAB-8149-9772-C17267A42BE5}" destId="{FF434E0B-24B3-2F4F-9019-4010ED19420F}" srcOrd="6" destOrd="0" presId="urn:microsoft.com/office/officeart/2005/8/layout/lProcess2"/>
    <dgm:cxn modelId="{C7AD0A48-7F50-714E-B226-F9A84B3D106F}" type="presParOf" srcId="{DD2EF9A3-FEAB-8149-9772-C17267A42BE5}" destId="{3F9F5CE9-8805-BF47-807F-40F417FD04CB}" srcOrd="7" destOrd="0" presId="urn:microsoft.com/office/officeart/2005/8/layout/lProcess2"/>
    <dgm:cxn modelId="{0F37BA2A-681F-1C4D-82E3-CB7D7B04BFCA}" type="presParOf" srcId="{DD2EF9A3-FEAB-8149-9772-C17267A42BE5}" destId="{C97A0DB8-B50E-F24C-931A-D6AB35AD2496}" srcOrd="8" destOrd="0" presId="urn:microsoft.com/office/officeart/2005/8/layout/lProcess2"/>
    <dgm:cxn modelId="{CC8E3F48-0A18-F347-BFF6-88043749FF69}" type="presParOf" srcId="{DD2EF9A3-FEAB-8149-9772-C17267A42BE5}" destId="{4B844E5F-8BC9-F54C-B1F8-54F7B5485BC4}" srcOrd="9" destOrd="0" presId="urn:microsoft.com/office/officeart/2005/8/layout/lProcess2"/>
    <dgm:cxn modelId="{06E7A919-0666-9A40-BE0F-D85401D2D68C}" type="presParOf" srcId="{DD2EF9A3-FEAB-8149-9772-C17267A42BE5}" destId="{3248DC80-0A74-6E40-A013-B517E0C34C92}" srcOrd="10" destOrd="0" presId="urn:microsoft.com/office/officeart/2005/8/layout/lProcess2"/>
    <dgm:cxn modelId="{CE88FD57-D662-5248-96FF-D3F653EC26D6}" type="presParOf" srcId="{DD2EF9A3-FEAB-8149-9772-C17267A42BE5}" destId="{C8FBC919-9C6E-9C42-A075-5CAE8C77BD1D}" srcOrd="11" destOrd="0" presId="urn:microsoft.com/office/officeart/2005/8/layout/lProcess2"/>
    <dgm:cxn modelId="{F2B41DFC-25AE-AB44-9AC5-332FDE260BF3}" type="presParOf" srcId="{DD2EF9A3-FEAB-8149-9772-C17267A42BE5}" destId="{FBA6E750-C01F-6547-9D06-4E282C701A50}" srcOrd="12" destOrd="0" presId="urn:microsoft.com/office/officeart/2005/8/layout/lProcess2"/>
    <dgm:cxn modelId="{A14523DC-8652-224D-9DAC-A11C86D79900}" type="presParOf" srcId="{B5099EDD-4E6C-FC41-995D-509093E94824}" destId="{C6C381FD-2C63-A642-98F4-A8BCC1386F84}" srcOrd="1" destOrd="0" presId="urn:microsoft.com/office/officeart/2005/8/layout/lProcess2"/>
    <dgm:cxn modelId="{F27EF023-F37A-A043-B583-03511FAA4105}" type="presParOf" srcId="{B5099EDD-4E6C-FC41-995D-509093E94824}" destId="{DE8BC16D-D1ED-494D-A1D7-A46BE7DC45FB}" srcOrd="2" destOrd="0" presId="urn:microsoft.com/office/officeart/2005/8/layout/lProcess2"/>
    <dgm:cxn modelId="{FE0048F3-B7CA-8947-BB29-2ACBE8461F38}" type="presParOf" srcId="{DE8BC16D-D1ED-494D-A1D7-A46BE7DC45FB}" destId="{0115063B-99B3-BD40-A01B-0156A1166DD4}" srcOrd="0" destOrd="0" presId="urn:microsoft.com/office/officeart/2005/8/layout/lProcess2"/>
    <dgm:cxn modelId="{A0FF16E4-D7DA-694F-8A6B-0D9994CF32E9}" type="presParOf" srcId="{DE8BC16D-D1ED-494D-A1D7-A46BE7DC45FB}" destId="{81F12751-98E2-9542-9F2B-8D70072AD121}" srcOrd="1" destOrd="0" presId="urn:microsoft.com/office/officeart/2005/8/layout/lProcess2"/>
    <dgm:cxn modelId="{0597E5B3-46FC-6F45-8DEA-FE06DD421A1B}" type="presParOf" srcId="{DE8BC16D-D1ED-494D-A1D7-A46BE7DC45FB}" destId="{16B94040-CF4D-A14B-9FFF-E262AA281C70}" srcOrd="2" destOrd="0" presId="urn:microsoft.com/office/officeart/2005/8/layout/lProcess2"/>
    <dgm:cxn modelId="{43961FB4-AD85-6647-BDA0-9B193217786C}" type="presParOf" srcId="{16B94040-CF4D-A14B-9FFF-E262AA281C70}" destId="{369372B8-EDDF-7F42-8EED-2CAE100A3855}" srcOrd="0" destOrd="0" presId="urn:microsoft.com/office/officeart/2005/8/layout/lProcess2"/>
    <dgm:cxn modelId="{11FBB344-9E3C-3442-87CC-2DD2D08EAAC3}" type="presParOf" srcId="{369372B8-EDDF-7F42-8EED-2CAE100A3855}" destId="{45C64D49-B06A-E84B-B917-18B2D0D34D22}" srcOrd="0" destOrd="0" presId="urn:microsoft.com/office/officeart/2005/8/layout/lProcess2"/>
    <dgm:cxn modelId="{DC7A07EA-74B0-4749-8838-D92A6C67E8F5}" type="presParOf" srcId="{369372B8-EDDF-7F42-8EED-2CAE100A3855}" destId="{46BCD388-726A-4044-96C2-D80B2651D3E9}" srcOrd="1" destOrd="0" presId="urn:microsoft.com/office/officeart/2005/8/layout/lProcess2"/>
    <dgm:cxn modelId="{043A0C88-9E87-9B4B-B2A9-72776AB2A61F}" type="presParOf" srcId="{369372B8-EDDF-7F42-8EED-2CAE100A3855}" destId="{F6BAAD1C-52B7-D54D-BE7B-118B760A3C92}" srcOrd="2" destOrd="0" presId="urn:microsoft.com/office/officeart/2005/8/layout/lProcess2"/>
    <dgm:cxn modelId="{2D271DFA-3E7C-D842-BD6F-A2A058B74089}" type="presParOf" srcId="{369372B8-EDDF-7F42-8EED-2CAE100A3855}" destId="{70F401D8-F84E-434B-AFB2-9BF2B91308B5}" srcOrd="3" destOrd="0" presId="urn:microsoft.com/office/officeart/2005/8/layout/lProcess2"/>
    <dgm:cxn modelId="{EA85750B-B8D1-0343-B07E-840E090BFE5C}" type="presParOf" srcId="{369372B8-EDDF-7F42-8EED-2CAE100A3855}" destId="{7CF155B3-90CF-AF41-A1C9-E0C2BB753712}" srcOrd="4" destOrd="0" presId="urn:microsoft.com/office/officeart/2005/8/layout/lProcess2"/>
    <dgm:cxn modelId="{2DDC39D9-FDBE-1B48-8652-CD92BDBFE709}" type="presParOf" srcId="{369372B8-EDDF-7F42-8EED-2CAE100A3855}" destId="{74A4E377-3864-1749-9CB3-20412023BA4B}" srcOrd="5" destOrd="0" presId="urn:microsoft.com/office/officeart/2005/8/layout/lProcess2"/>
    <dgm:cxn modelId="{66C3D8EF-2301-2C4F-B652-E4CEE8ADD81A}" type="presParOf" srcId="{369372B8-EDDF-7F42-8EED-2CAE100A3855}" destId="{7D9E0B20-7968-FE44-8B1D-761D34239ABE}" srcOrd="6" destOrd="0" presId="urn:microsoft.com/office/officeart/2005/8/layout/lProcess2"/>
    <dgm:cxn modelId="{2B5E0322-302D-F144-BC19-0B4669ADFC9E}" type="presParOf" srcId="{369372B8-EDDF-7F42-8EED-2CAE100A3855}" destId="{ED00A47E-AC1F-274E-B94D-5457AC127930}" srcOrd="7" destOrd="0" presId="urn:microsoft.com/office/officeart/2005/8/layout/lProcess2"/>
    <dgm:cxn modelId="{E4C85FF3-9466-084A-B44B-B24CC2F6A153}" type="presParOf" srcId="{369372B8-EDDF-7F42-8EED-2CAE100A3855}" destId="{9D02E275-2CC8-C64E-84A5-A127E7B88424}" srcOrd="8" destOrd="0" presId="urn:microsoft.com/office/officeart/2005/8/layout/lProcess2"/>
    <dgm:cxn modelId="{E0BB1F9B-8C6E-0247-8BB8-4DD56B32FFBF}" type="presParOf" srcId="{369372B8-EDDF-7F42-8EED-2CAE100A3855}" destId="{08F8B399-9505-E744-936B-EF58242B1887}" srcOrd="9" destOrd="0" presId="urn:microsoft.com/office/officeart/2005/8/layout/lProcess2"/>
    <dgm:cxn modelId="{8F4CA1D8-AF9D-EB44-9494-DA775479351B}" type="presParOf" srcId="{369372B8-EDDF-7F42-8EED-2CAE100A3855}" destId="{CEE7D886-F097-8341-BD2A-4C0F590D0C4C}" srcOrd="10" destOrd="0" presId="urn:microsoft.com/office/officeart/2005/8/layout/lProcess2"/>
    <dgm:cxn modelId="{F0387B79-4272-1E46-9C3C-C9539E575B15}" type="presParOf" srcId="{369372B8-EDDF-7F42-8EED-2CAE100A3855}" destId="{54317898-B3B9-644F-BC17-7FAB6C2965FA}" srcOrd="11" destOrd="0" presId="urn:microsoft.com/office/officeart/2005/8/layout/lProcess2"/>
    <dgm:cxn modelId="{133D4773-0EF3-F44F-97F4-1541F3458A01}" type="presParOf" srcId="{369372B8-EDDF-7F42-8EED-2CAE100A3855}" destId="{13717D10-0F3A-B84F-BC6B-9A6242447E9D}" srcOrd="12" destOrd="0" presId="urn:microsoft.com/office/officeart/2005/8/layout/lProcess2"/>
    <dgm:cxn modelId="{AAF73163-861A-D94E-B69F-672075FCC88A}" type="presParOf" srcId="{B5099EDD-4E6C-FC41-995D-509093E94824}" destId="{2595F6FF-8EF0-1C47-AF79-F6BBFAFCFAC6}" srcOrd="3" destOrd="0" presId="urn:microsoft.com/office/officeart/2005/8/layout/lProcess2"/>
    <dgm:cxn modelId="{62877A27-388F-CD43-AECD-5932C5E51DDB}" type="presParOf" srcId="{B5099EDD-4E6C-FC41-995D-509093E94824}" destId="{D225A85E-8738-5D4D-B712-EDFF4A125466}" srcOrd="4" destOrd="0" presId="urn:microsoft.com/office/officeart/2005/8/layout/lProcess2"/>
    <dgm:cxn modelId="{32E122CB-3CA8-534E-AA68-6AA977256C59}" type="presParOf" srcId="{D225A85E-8738-5D4D-B712-EDFF4A125466}" destId="{F39DC170-D4C4-7D45-9A7A-DB91D93BBC4B}" srcOrd="0" destOrd="0" presId="urn:microsoft.com/office/officeart/2005/8/layout/lProcess2"/>
    <dgm:cxn modelId="{4837C183-4F9E-DB4D-9C43-3285AD6060A3}" type="presParOf" srcId="{D225A85E-8738-5D4D-B712-EDFF4A125466}" destId="{D5C3D2BA-60D7-8347-A231-42CD5FD42FE3}" srcOrd="1" destOrd="0" presId="urn:microsoft.com/office/officeart/2005/8/layout/lProcess2"/>
    <dgm:cxn modelId="{EEE35983-EE50-134A-B63F-34C056A4D40E}" type="presParOf" srcId="{D225A85E-8738-5D4D-B712-EDFF4A125466}" destId="{F6AA8BAC-6127-CA43-A673-1AD3968DA55F}" srcOrd="2" destOrd="0" presId="urn:microsoft.com/office/officeart/2005/8/layout/lProcess2"/>
    <dgm:cxn modelId="{701AC57D-11F7-A348-8D90-5579A307FE5F}" type="presParOf" srcId="{F6AA8BAC-6127-CA43-A673-1AD3968DA55F}" destId="{29293BA3-1972-7D47-91E3-9EA0A961DAEF}" srcOrd="0" destOrd="0" presId="urn:microsoft.com/office/officeart/2005/8/layout/lProcess2"/>
    <dgm:cxn modelId="{D0A5C9F2-A973-8D45-8A49-09EF3385C5EA}" type="presParOf" srcId="{29293BA3-1972-7D47-91E3-9EA0A961DAEF}" destId="{C09F99FD-DED2-264C-877A-456C42167B2C}" srcOrd="0" destOrd="0" presId="urn:microsoft.com/office/officeart/2005/8/layout/lProcess2"/>
    <dgm:cxn modelId="{FF616505-9F97-AC46-95A4-06C7EBA7F8EC}" type="presParOf" srcId="{29293BA3-1972-7D47-91E3-9EA0A961DAEF}" destId="{30C38829-3A5E-214E-98AA-54C32FA377DB}" srcOrd="1" destOrd="0" presId="urn:microsoft.com/office/officeart/2005/8/layout/lProcess2"/>
    <dgm:cxn modelId="{3015490C-B384-974B-876D-7285CD6B37F8}" type="presParOf" srcId="{29293BA3-1972-7D47-91E3-9EA0A961DAEF}" destId="{B7358C96-148E-D644-9CF5-F9F9085F1700}" srcOrd="2" destOrd="0" presId="urn:microsoft.com/office/officeart/2005/8/layout/lProcess2"/>
    <dgm:cxn modelId="{78991685-DEDD-3B45-9663-FB98B26AF82A}" type="presParOf" srcId="{29293BA3-1972-7D47-91E3-9EA0A961DAEF}" destId="{73359233-D303-9041-BC90-D4900BED337F}" srcOrd="3" destOrd="0" presId="urn:microsoft.com/office/officeart/2005/8/layout/lProcess2"/>
    <dgm:cxn modelId="{B66E6CF2-AFAA-8041-BFA1-6ECE0049C372}" type="presParOf" srcId="{29293BA3-1972-7D47-91E3-9EA0A961DAEF}" destId="{EA77D6DC-1123-184C-98E2-3704AB7CE407}" srcOrd="4" destOrd="0" presId="urn:microsoft.com/office/officeart/2005/8/layout/lProcess2"/>
    <dgm:cxn modelId="{05008DE9-D202-1F42-9947-80BE44F9B63F}" type="presParOf" srcId="{29293BA3-1972-7D47-91E3-9EA0A961DAEF}" destId="{27DE5AE9-B29E-2642-A343-D47DCD9AA691}" srcOrd="5" destOrd="0" presId="urn:microsoft.com/office/officeart/2005/8/layout/lProcess2"/>
    <dgm:cxn modelId="{E8F16F5E-E8A7-844D-8A5F-A31EDE4728C4}" type="presParOf" srcId="{29293BA3-1972-7D47-91E3-9EA0A961DAEF}" destId="{E595585E-FCD1-E749-ACC0-4FC501F08AED}" srcOrd="6" destOrd="0" presId="urn:microsoft.com/office/officeart/2005/8/layout/lProcess2"/>
    <dgm:cxn modelId="{3264E357-FAC6-F74D-8776-979497D4B315}" type="presParOf" srcId="{29293BA3-1972-7D47-91E3-9EA0A961DAEF}" destId="{6960869C-4DDA-1441-9594-20890D13302A}" srcOrd="7" destOrd="0" presId="urn:microsoft.com/office/officeart/2005/8/layout/lProcess2"/>
    <dgm:cxn modelId="{F2D3E3E5-C206-994C-802C-2A5E52FCD253}" type="presParOf" srcId="{29293BA3-1972-7D47-91E3-9EA0A961DAEF}" destId="{94F516F9-30CB-0D4F-9462-D1A18F1D0C6F}" srcOrd="8" destOrd="0" presId="urn:microsoft.com/office/officeart/2005/8/layout/lProcess2"/>
    <dgm:cxn modelId="{24D227E4-5073-1544-BE51-737558EB9E73}" type="presParOf" srcId="{29293BA3-1972-7D47-91E3-9EA0A961DAEF}" destId="{E11A0284-D6EA-5442-8C09-E0678A43BD3F}" srcOrd="9" destOrd="0" presId="urn:microsoft.com/office/officeart/2005/8/layout/lProcess2"/>
    <dgm:cxn modelId="{3E5FEA0D-5801-1447-BC65-7C71F4C2B8FC}" type="presParOf" srcId="{29293BA3-1972-7D47-91E3-9EA0A961DAEF}" destId="{33FE80B5-32A9-2547-B930-7CEB4B4FFB84}" srcOrd="10" destOrd="0" presId="urn:microsoft.com/office/officeart/2005/8/layout/lProcess2"/>
    <dgm:cxn modelId="{1E676639-13E3-9546-854B-FB76279E73AF}" type="presParOf" srcId="{29293BA3-1972-7D47-91E3-9EA0A961DAEF}" destId="{DEB941E1-26D7-104E-B9CF-6F1C0B0432A1}" srcOrd="11" destOrd="0" presId="urn:microsoft.com/office/officeart/2005/8/layout/lProcess2"/>
    <dgm:cxn modelId="{36B55DA5-FD1D-804E-AA80-54CC9D902D99}" type="presParOf" srcId="{29293BA3-1972-7D47-91E3-9EA0A961DAEF}" destId="{93720ACF-47CA-4143-A39A-1C512A64DA13}" srcOrd="1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79CD1FA-AAEA-2747-B525-9EF61EB9BFA1}" type="doc">
      <dgm:prSet loTypeId="urn:microsoft.com/office/officeart/2005/8/layout/lProcess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1276580-1B24-044A-99D6-030CAF324CB3}">
      <dgm:prSet phldrT="[Texto]" custT="1"/>
      <dgm:spPr>
        <a:solidFill>
          <a:schemeClr val="accent1">
            <a:tint val="40000"/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pt-BR" sz="3000" dirty="0"/>
            <a:t>DATA</a:t>
          </a:r>
        </a:p>
      </dgm:t>
    </dgm:pt>
    <dgm:pt modelId="{29ED9B56-74CC-8248-9205-D2D0F5E2F33B}" type="parTrans" cxnId="{B41BB8C2-BDD7-4646-92E7-8F199B620287}">
      <dgm:prSet/>
      <dgm:spPr/>
      <dgm:t>
        <a:bodyPr/>
        <a:lstStyle/>
        <a:p>
          <a:endParaRPr lang="pt-BR"/>
        </a:p>
      </dgm:t>
    </dgm:pt>
    <dgm:pt modelId="{FBDD313C-3A3B-1A45-ADB6-BA38FC5FC665}" type="sibTrans" cxnId="{B41BB8C2-BDD7-4646-92E7-8F199B620287}">
      <dgm:prSet/>
      <dgm:spPr/>
      <dgm:t>
        <a:bodyPr/>
        <a:lstStyle/>
        <a:p>
          <a:endParaRPr lang="pt-BR"/>
        </a:p>
      </dgm:t>
    </dgm:pt>
    <dgm:pt modelId="{7B727DE5-EA3D-CD47-B3B8-43AB4922DC27}">
      <dgm:prSet phldrT="[Texto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pt-BR" dirty="0"/>
            <a:t>27 JUN | 19h</a:t>
          </a:r>
        </a:p>
      </dgm:t>
    </dgm:pt>
    <dgm:pt modelId="{96696F8E-2545-004E-9DB7-FD5282CC3536}" type="parTrans" cxnId="{EC940ED6-E3FE-C44B-B261-C9559EA81969}">
      <dgm:prSet/>
      <dgm:spPr/>
      <dgm:t>
        <a:bodyPr/>
        <a:lstStyle/>
        <a:p>
          <a:endParaRPr lang="pt-BR"/>
        </a:p>
      </dgm:t>
    </dgm:pt>
    <dgm:pt modelId="{1F09735E-F80A-844B-A7FF-3FC01A725580}" type="sibTrans" cxnId="{EC940ED6-E3FE-C44B-B261-C9559EA81969}">
      <dgm:prSet/>
      <dgm:spPr/>
      <dgm:t>
        <a:bodyPr/>
        <a:lstStyle/>
        <a:p>
          <a:endParaRPr lang="pt-BR"/>
        </a:p>
      </dgm:t>
    </dgm:pt>
    <dgm:pt modelId="{5D42DDC8-8C2F-0F4F-869A-E258596BE2DD}">
      <dgm:prSet phldrT="[Texto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pt-BR" dirty="0"/>
            <a:t>28 JUN | 19h</a:t>
          </a:r>
        </a:p>
      </dgm:t>
    </dgm:pt>
    <dgm:pt modelId="{8CB79ED1-A24B-D640-8B6B-ECAF30FE837F}" type="parTrans" cxnId="{55FD1917-9FAF-5A44-9529-4BE95B7F4251}">
      <dgm:prSet/>
      <dgm:spPr/>
      <dgm:t>
        <a:bodyPr/>
        <a:lstStyle/>
        <a:p>
          <a:endParaRPr lang="pt-BR"/>
        </a:p>
      </dgm:t>
    </dgm:pt>
    <dgm:pt modelId="{FCD69022-32DD-4A43-B561-4BAC82329D70}" type="sibTrans" cxnId="{55FD1917-9FAF-5A44-9529-4BE95B7F4251}">
      <dgm:prSet/>
      <dgm:spPr/>
      <dgm:t>
        <a:bodyPr/>
        <a:lstStyle/>
        <a:p>
          <a:endParaRPr lang="pt-BR"/>
        </a:p>
      </dgm:t>
    </dgm:pt>
    <dgm:pt modelId="{6BDD0391-F2F5-1B4F-8631-6466E512DDC0}">
      <dgm:prSet phldrT="[Texto]" custT="1"/>
      <dgm:spPr>
        <a:solidFill>
          <a:schemeClr val="accent1">
            <a:tint val="40000"/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pt-BR" sz="3000" dirty="0"/>
            <a:t>BAIRRO</a:t>
          </a:r>
        </a:p>
      </dgm:t>
    </dgm:pt>
    <dgm:pt modelId="{B17FDD06-B061-7040-B2FC-0D042E47930B}" type="parTrans" cxnId="{51CC23F9-A759-0F4D-8FC5-723868887A54}">
      <dgm:prSet/>
      <dgm:spPr/>
      <dgm:t>
        <a:bodyPr/>
        <a:lstStyle/>
        <a:p>
          <a:endParaRPr lang="pt-BR"/>
        </a:p>
      </dgm:t>
    </dgm:pt>
    <dgm:pt modelId="{DF143638-9191-AA4A-8DE2-C64AD9DBEE58}" type="sibTrans" cxnId="{51CC23F9-A759-0F4D-8FC5-723868887A54}">
      <dgm:prSet/>
      <dgm:spPr/>
      <dgm:t>
        <a:bodyPr/>
        <a:lstStyle/>
        <a:p>
          <a:endParaRPr lang="pt-BR"/>
        </a:p>
      </dgm:t>
    </dgm:pt>
    <dgm:pt modelId="{08C6A324-F12C-A844-8975-89A8988167A8}">
      <dgm:prSet phldrT="[Texto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pt-BR" b="0" dirty="0"/>
            <a:t>Jardim Dourado</a:t>
          </a:r>
        </a:p>
      </dgm:t>
    </dgm:pt>
    <dgm:pt modelId="{EE3041FC-A8B4-FD41-887B-6ADF1A89A58F}" type="parTrans" cxnId="{552D662E-75BA-9D4D-AD1D-8D7B4D597BB0}">
      <dgm:prSet/>
      <dgm:spPr/>
      <dgm:t>
        <a:bodyPr/>
        <a:lstStyle/>
        <a:p>
          <a:endParaRPr lang="pt-BR"/>
        </a:p>
      </dgm:t>
    </dgm:pt>
    <dgm:pt modelId="{862D4565-7A8C-6F4F-818F-5F8DA4F18D59}" type="sibTrans" cxnId="{552D662E-75BA-9D4D-AD1D-8D7B4D597BB0}">
      <dgm:prSet/>
      <dgm:spPr/>
      <dgm:t>
        <a:bodyPr/>
        <a:lstStyle/>
        <a:p>
          <a:endParaRPr lang="pt-BR"/>
        </a:p>
      </dgm:t>
    </dgm:pt>
    <dgm:pt modelId="{70E2FB20-7AFE-B74C-BD5E-3D7E674A0FD9}">
      <dgm:prSet phldrT="[Texto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pt-BR" dirty="0"/>
            <a:t>Vila Nova </a:t>
          </a:r>
        </a:p>
      </dgm:t>
    </dgm:pt>
    <dgm:pt modelId="{F06B9E45-05FF-254E-B5C3-0CA17C86ECB3}" type="parTrans" cxnId="{AD900720-719D-C240-B73A-3DBA6D639708}">
      <dgm:prSet/>
      <dgm:spPr/>
      <dgm:t>
        <a:bodyPr/>
        <a:lstStyle/>
        <a:p>
          <a:endParaRPr lang="pt-BR"/>
        </a:p>
      </dgm:t>
    </dgm:pt>
    <dgm:pt modelId="{34F624C8-A634-C74D-ABE1-691ACA00F9AB}" type="sibTrans" cxnId="{AD900720-719D-C240-B73A-3DBA6D639708}">
      <dgm:prSet/>
      <dgm:spPr/>
      <dgm:t>
        <a:bodyPr/>
        <a:lstStyle/>
        <a:p>
          <a:endParaRPr lang="pt-BR"/>
        </a:p>
      </dgm:t>
    </dgm:pt>
    <dgm:pt modelId="{370BA43C-3AAF-5E43-B022-8BE27F9A0AE5}">
      <dgm:prSet phldrT="[Texto]" custT="1"/>
      <dgm:spPr>
        <a:solidFill>
          <a:schemeClr val="accent1">
            <a:tint val="40000"/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pt-BR" sz="3000" dirty="0"/>
            <a:t>LOCAL</a:t>
          </a:r>
        </a:p>
      </dgm:t>
    </dgm:pt>
    <dgm:pt modelId="{1973B78E-3DE2-7146-9A0A-B59B1A32CD06}" type="parTrans" cxnId="{D8CF70A5-D0E8-E942-9CA7-B4B68DA981AD}">
      <dgm:prSet/>
      <dgm:spPr/>
      <dgm:t>
        <a:bodyPr/>
        <a:lstStyle/>
        <a:p>
          <a:endParaRPr lang="pt-BR"/>
        </a:p>
      </dgm:t>
    </dgm:pt>
    <dgm:pt modelId="{CFA24EDF-B547-8D48-BF10-717AA6022B75}" type="sibTrans" cxnId="{D8CF70A5-D0E8-E942-9CA7-B4B68DA981AD}">
      <dgm:prSet/>
      <dgm:spPr/>
      <dgm:t>
        <a:bodyPr/>
        <a:lstStyle/>
        <a:p>
          <a:endParaRPr lang="pt-BR"/>
        </a:p>
      </dgm:t>
    </dgm:pt>
    <dgm:pt modelId="{31DBBAB6-8B24-424A-9BF4-05856B770D03}">
      <dgm:prSet phldrT="[Texto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pt-BR" dirty="0"/>
            <a:t>Escola Olinda Peixoto</a:t>
          </a:r>
        </a:p>
      </dgm:t>
    </dgm:pt>
    <dgm:pt modelId="{94679CC5-C75F-684E-88FF-02F1F2621D1D}" type="parTrans" cxnId="{8A9CA49F-68AB-9441-9D8E-0998DAAE18C3}">
      <dgm:prSet/>
      <dgm:spPr/>
      <dgm:t>
        <a:bodyPr/>
        <a:lstStyle/>
        <a:p>
          <a:endParaRPr lang="pt-BR"/>
        </a:p>
      </dgm:t>
    </dgm:pt>
    <dgm:pt modelId="{D6B7F31B-6A6A-5744-8E14-8D02C359B993}" type="sibTrans" cxnId="{8A9CA49F-68AB-9441-9D8E-0998DAAE18C3}">
      <dgm:prSet/>
      <dgm:spPr/>
      <dgm:t>
        <a:bodyPr/>
        <a:lstStyle/>
        <a:p>
          <a:endParaRPr lang="pt-BR"/>
        </a:p>
      </dgm:t>
    </dgm:pt>
    <dgm:pt modelId="{266D41F7-49B3-2E43-ACC9-9CE184102995}">
      <dgm:prSet phldrT="[Texto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pt-BR" dirty="0"/>
            <a:t>Clube dos Veteranos</a:t>
          </a:r>
        </a:p>
      </dgm:t>
    </dgm:pt>
    <dgm:pt modelId="{DB4345AE-1370-E745-B76A-CDEA53A72833}" type="parTrans" cxnId="{CB1D43FF-7620-7742-B390-79D6B6C9D7C0}">
      <dgm:prSet/>
      <dgm:spPr/>
      <dgm:t>
        <a:bodyPr/>
        <a:lstStyle/>
        <a:p>
          <a:endParaRPr lang="pt-BR"/>
        </a:p>
      </dgm:t>
    </dgm:pt>
    <dgm:pt modelId="{951B2FB7-90DD-4C44-A6ED-0856A5383E12}" type="sibTrans" cxnId="{CB1D43FF-7620-7742-B390-79D6B6C9D7C0}">
      <dgm:prSet/>
      <dgm:spPr/>
      <dgm:t>
        <a:bodyPr/>
        <a:lstStyle/>
        <a:p>
          <a:endParaRPr lang="pt-BR"/>
        </a:p>
      </dgm:t>
    </dgm:pt>
    <dgm:pt modelId="{000C0B4E-D9FF-7E43-A897-A23C7204B0BB}">
      <dgm:prSet phldrT="[Texto]"/>
      <dgm:spPr>
        <a:solidFill>
          <a:schemeClr val="accent2"/>
        </a:solidFill>
      </dgm:spPr>
      <dgm:t>
        <a:bodyPr/>
        <a:lstStyle/>
        <a:p>
          <a:r>
            <a:rPr lang="pt-BR" dirty="0"/>
            <a:t>19 JUL | 19h</a:t>
          </a:r>
        </a:p>
      </dgm:t>
    </dgm:pt>
    <dgm:pt modelId="{CFDDB344-1255-444B-8853-1D86EEF08F3C}" type="parTrans" cxnId="{5FC1E0F6-3742-B246-9BD7-7F36D338BBCD}">
      <dgm:prSet/>
      <dgm:spPr/>
      <dgm:t>
        <a:bodyPr/>
        <a:lstStyle/>
        <a:p>
          <a:endParaRPr lang="pt-BR"/>
        </a:p>
      </dgm:t>
    </dgm:pt>
    <dgm:pt modelId="{CC89DD4B-1E2C-9242-9F03-8767992EABAF}" type="sibTrans" cxnId="{5FC1E0F6-3742-B246-9BD7-7F36D338BBCD}">
      <dgm:prSet/>
      <dgm:spPr/>
      <dgm:t>
        <a:bodyPr/>
        <a:lstStyle/>
        <a:p>
          <a:endParaRPr lang="pt-BR"/>
        </a:p>
      </dgm:t>
    </dgm:pt>
    <dgm:pt modelId="{27A856D4-4FFF-5048-86A7-6A21D75C0C17}">
      <dgm:prSet phldrT="[Texto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pt-BR" dirty="0"/>
            <a:t>04 JUN | 19h</a:t>
          </a:r>
        </a:p>
      </dgm:t>
    </dgm:pt>
    <dgm:pt modelId="{CC38DA11-7185-F84D-B974-15B9051798C6}" type="parTrans" cxnId="{0109E901-9D58-3744-B2A8-B8B227358E54}">
      <dgm:prSet/>
      <dgm:spPr/>
      <dgm:t>
        <a:bodyPr/>
        <a:lstStyle/>
        <a:p>
          <a:endParaRPr lang="pt-BR"/>
        </a:p>
      </dgm:t>
    </dgm:pt>
    <dgm:pt modelId="{19046176-F6D9-4E48-85A1-311D16FF8526}" type="sibTrans" cxnId="{0109E901-9D58-3744-B2A8-B8B227358E54}">
      <dgm:prSet/>
      <dgm:spPr/>
      <dgm:t>
        <a:bodyPr/>
        <a:lstStyle/>
        <a:p>
          <a:endParaRPr lang="pt-BR"/>
        </a:p>
      </dgm:t>
    </dgm:pt>
    <dgm:pt modelId="{F758B638-37EB-954C-A9B9-FF7125ECA518}">
      <dgm:prSet phldrT="[Texto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pt-BR" dirty="0"/>
            <a:t>05 JUN | 19h</a:t>
          </a:r>
        </a:p>
      </dgm:t>
    </dgm:pt>
    <dgm:pt modelId="{1AD654FA-05BE-F844-AD97-04963EF5E737}" type="parTrans" cxnId="{004739AA-387B-EF48-BAFF-26026BDFE2A8}">
      <dgm:prSet/>
      <dgm:spPr/>
      <dgm:t>
        <a:bodyPr/>
        <a:lstStyle/>
        <a:p>
          <a:endParaRPr lang="pt-BR"/>
        </a:p>
      </dgm:t>
    </dgm:pt>
    <dgm:pt modelId="{A921072B-F6A1-BC42-A0E2-A57A3D0D96D8}" type="sibTrans" cxnId="{004739AA-387B-EF48-BAFF-26026BDFE2A8}">
      <dgm:prSet/>
      <dgm:spPr/>
      <dgm:t>
        <a:bodyPr/>
        <a:lstStyle/>
        <a:p>
          <a:endParaRPr lang="pt-BR"/>
        </a:p>
      </dgm:t>
    </dgm:pt>
    <dgm:pt modelId="{3D947AAE-AD4D-8D4A-99F9-E5F14C3373FA}">
      <dgm:prSet phldrT="[Texto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pt-BR" dirty="0"/>
            <a:t>11 JUL | 19h</a:t>
          </a:r>
        </a:p>
      </dgm:t>
    </dgm:pt>
    <dgm:pt modelId="{9E6C2727-4DE2-8641-8E3A-8995E1C81775}" type="parTrans" cxnId="{AF8BC66F-12EB-0C41-91C2-216D23AC9086}">
      <dgm:prSet/>
      <dgm:spPr/>
      <dgm:t>
        <a:bodyPr/>
        <a:lstStyle/>
        <a:p>
          <a:endParaRPr lang="pt-BR"/>
        </a:p>
      </dgm:t>
    </dgm:pt>
    <dgm:pt modelId="{52AEB8AD-BB3A-BD4E-90E0-A616359913D8}" type="sibTrans" cxnId="{AF8BC66F-12EB-0C41-91C2-216D23AC9086}">
      <dgm:prSet/>
      <dgm:spPr/>
      <dgm:t>
        <a:bodyPr/>
        <a:lstStyle/>
        <a:p>
          <a:endParaRPr lang="pt-BR"/>
        </a:p>
      </dgm:t>
    </dgm:pt>
    <dgm:pt modelId="{2E16C6F2-60B8-CB4E-AB64-F3CEF601E0A6}">
      <dgm:prSet phldrT="[Texto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pt-BR" dirty="0"/>
            <a:t>Sertão de Santa Luzia e Valongo</a:t>
          </a:r>
        </a:p>
      </dgm:t>
    </dgm:pt>
    <dgm:pt modelId="{46261448-3FE0-4F4F-B2B8-39112733039A}" type="parTrans" cxnId="{35123DEB-F3C2-4041-B4D6-61B0D6C91D91}">
      <dgm:prSet/>
      <dgm:spPr/>
      <dgm:t>
        <a:bodyPr/>
        <a:lstStyle/>
        <a:p>
          <a:endParaRPr lang="pt-BR"/>
        </a:p>
      </dgm:t>
    </dgm:pt>
    <dgm:pt modelId="{464318ED-16CE-2F40-BFA4-2AD5E55EB68E}" type="sibTrans" cxnId="{35123DEB-F3C2-4041-B4D6-61B0D6C91D91}">
      <dgm:prSet/>
      <dgm:spPr/>
      <dgm:t>
        <a:bodyPr/>
        <a:lstStyle/>
        <a:p>
          <a:endParaRPr lang="pt-BR"/>
        </a:p>
      </dgm:t>
    </dgm:pt>
    <dgm:pt modelId="{9D9536C1-2F79-A143-B6C6-90549DE7109D}">
      <dgm:prSet phldrT="[Texto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pt-BR" dirty="0"/>
            <a:t>Balneário </a:t>
          </a:r>
          <a:r>
            <a:rPr lang="pt-BR" dirty="0" err="1"/>
            <a:t>Perequê</a:t>
          </a:r>
          <a:endParaRPr lang="pt-BR" dirty="0"/>
        </a:p>
      </dgm:t>
    </dgm:pt>
    <dgm:pt modelId="{F2FA059A-B8C0-9A49-8E0B-A57BC6113A70}" type="parTrans" cxnId="{7D832FF0-D7B0-0F43-86FE-D6A998C4D3DC}">
      <dgm:prSet/>
      <dgm:spPr/>
      <dgm:t>
        <a:bodyPr/>
        <a:lstStyle/>
        <a:p>
          <a:endParaRPr lang="pt-BR"/>
        </a:p>
      </dgm:t>
    </dgm:pt>
    <dgm:pt modelId="{1A7F9448-53A1-1342-8A21-EDDFB44864EC}" type="sibTrans" cxnId="{7D832FF0-D7B0-0F43-86FE-D6A998C4D3DC}">
      <dgm:prSet/>
      <dgm:spPr/>
      <dgm:t>
        <a:bodyPr/>
        <a:lstStyle/>
        <a:p>
          <a:endParaRPr lang="pt-BR"/>
        </a:p>
      </dgm:t>
    </dgm:pt>
    <dgm:pt modelId="{B82A5E03-9182-0A48-B85A-01BE479B832C}">
      <dgm:prSet phldrT="[Texto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pt-BR" dirty="0"/>
            <a:t>Centro e Enseada Encantada</a:t>
          </a:r>
        </a:p>
      </dgm:t>
    </dgm:pt>
    <dgm:pt modelId="{221E80F9-00CF-2240-8286-F041BB0D9E62}" type="parTrans" cxnId="{684111E6-E6A9-8342-8F29-245488172834}">
      <dgm:prSet/>
      <dgm:spPr/>
      <dgm:t>
        <a:bodyPr/>
        <a:lstStyle/>
        <a:p>
          <a:endParaRPr lang="pt-BR"/>
        </a:p>
      </dgm:t>
    </dgm:pt>
    <dgm:pt modelId="{5BBC15F5-1D26-5E45-8BC2-926ABFEC6CCE}" type="sibTrans" cxnId="{684111E6-E6A9-8342-8F29-245488172834}">
      <dgm:prSet/>
      <dgm:spPr/>
      <dgm:t>
        <a:bodyPr/>
        <a:lstStyle/>
        <a:p>
          <a:endParaRPr lang="pt-BR"/>
        </a:p>
      </dgm:t>
    </dgm:pt>
    <dgm:pt modelId="{F0209D00-5268-B445-89A5-78EC02FF9934}">
      <dgm:prSet phldrT="[Texto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pt-BR" dirty="0"/>
            <a:t>Araçá</a:t>
          </a:r>
        </a:p>
      </dgm:t>
    </dgm:pt>
    <dgm:pt modelId="{8E06FF55-4389-024E-8390-09A22C7D25A7}" type="parTrans" cxnId="{939AD6D2-D0F6-7E45-A513-64B266B4E130}">
      <dgm:prSet/>
      <dgm:spPr/>
      <dgm:t>
        <a:bodyPr/>
        <a:lstStyle/>
        <a:p>
          <a:endParaRPr lang="pt-BR"/>
        </a:p>
      </dgm:t>
    </dgm:pt>
    <dgm:pt modelId="{B6E79C52-1063-9E4A-98DE-2D002E46B392}" type="sibTrans" cxnId="{939AD6D2-D0F6-7E45-A513-64B266B4E130}">
      <dgm:prSet/>
      <dgm:spPr/>
      <dgm:t>
        <a:bodyPr/>
        <a:lstStyle/>
        <a:p>
          <a:endParaRPr lang="pt-BR"/>
        </a:p>
      </dgm:t>
    </dgm:pt>
    <dgm:pt modelId="{D10818A1-29B6-A74E-95DF-92414E762241}">
      <dgm:prSet phldrT="[Texto]"/>
      <dgm:spPr>
        <a:solidFill>
          <a:schemeClr val="accent2"/>
        </a:solidFill>
      </dgm:spPr>
      <dgm:t>
        <a:bodyPr/>
        <a:lstStyle/>
        <a:p>
          <a:r>
            <a:rPr lang="pt-BR" dirty="0"/>
            <a:t>Escola Alda Furtado</a:t>
          </a:r>
        </a:p>
      </dgm:t>
    </dgm:pt>
    <dgm:pt modelId="{9B16F4DC-EAA1-1040-BC8B-0C4D485A6BA8}" type="parTrans" cxnId="{4E3AA94B-933E-DD4F-8D0E-5C351CE00D00}">
      <dgm:prSet/>
      <dgm:spPr/>
      <dgm:t>
        <a:bodyPr/>
        <a:lstStyle/>
        <a:p>
          <a:endParaRPr lang="pt-BR"/>
        </a:p>
      </dgm:t>
    </dgm:pt>
    <dgm:pt modelId="{6FB190A0-7312-2742-92BB-B25DC5A9909D}" type="sibTrans" cxnId="{4E3AA94B-933E-DD4F-8D0E-5C351CE00D00}">
      <dgm:prSet/>
      <dgm:spPr/>
      <dgm:t>
        <a:bodyPr/>
        <a:lstStyle/>
        <a:p>
          <a:endParaRPr lang="pt-BR"/>
        </a:p>
      </dgm:t>
    </dgm:pt>
    <dgm:pt modelId="{197DDD50-23F3-174C-ACC6-F596F5A5EE19}">
      <dgm:prSet phldrT="[Texto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pt-BR" dirty="0"/>
            <a:t>Centro de Convivência do Idoso</a:t>
          </a:r>
        </a:p>
      </dgm:t>
    </dgm:pt>
    <dgm:pt modelId="{DAC9ECEF-310F-9F4F-9D02-9D8CC2667EBA}" type="parTrans" cxnId="{970D76F4-3BD2-7642-B8F1-D4EFD3CE354E}">
      <dgm:prSet/>
      <dgm:spPr/>
      <dgm:t>
        <a:bodyPr/>
        <a:lstStyle/>
        <a:p>
          <a:endParaRPr lang="pt-BR"/>
        </a:p>
      </dgm:t>
    </dgm:pt>
    <dgm:pt modelId="{CBFEADB4-178A-834D-AFEC-763CE83BFA0B}" type="sibTrans" cxnId="{970D76F4-3BD2-7642-B8F1-D4EFD3CE354E}">
      <dgm:prSet/>
      <dgm:spPr/>
      <dgm:t>
        <a:bodyPr/>
        <a:lstStyle/>
        <a:p>
          <a:endParaRPr lang="pt-BR"/>
        </a:p>
      </dgm:t>
    </dgm:pt>
    <dgm:pt modelId="{0FA1A3D7-3E5B-9D4D-ABF9-A4F5399E5549}">
      <dgm:prSet phldrT="[Texto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pt-BR" dirty="0"/>
            <a:t>Câmara de Vereadores</a:t>
          </a:r>
        </a:p>
      </dgm:t>
    </dgm:pt>
    <dgm:pt modelId="{42548AE8-18F6-6A4D-A6BD-96FA8AE78564}" type="parTrans" cxnId="{7E4CC8E7-2131-1149-BAA0-8493FA1CF86B}">
      <dgm:prSet/>
      <dgm:spPr/>
      <dgm:t>
        <a:bodyPr/>
        <a:lstStyle/>
        <a:p>
          <a:endParaRPr lang="pt-BR"/>
        </a:p>
      </dgm:t>
    </dgm:pt>
    <dgm:pt modelId="{DA53CE3C-B998-1F40-9CD7-D6E9509450B3}" type="sibTrans" cxnId="{7E4CC8E7-2131-1149-BAA0-8493FA1CF86B}">
      <dgm:prSet/>
      <dgm:spPr/>
      <dgm:t>
        <a:bodyPr/>
        <a:lstStyle/>
        <a:p>
          <a:endParaRPr lang="pt-BR"/>
        </a:p>
      </dgm:t>
    </dgm:pt>
    <dgm:pt modelId="{78BD39EA-6159-4747-AEA3-48B7AF6A1571}">
      <dgm:prSet phldrT="[Texto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pt-BR" dirty="0"/>
            <a:t>Escola Fidelis Antônio Garcia</a:t>
          </a:r>
        </a:p>
      </dgm:t>
    </dgm:pt>
    <dgm:pt modelId="{943F76E1-8B2F-3A40-9D26-BB2627DC7439}" type="parTrans" cxnId="{C5EA3F82-9411-2041-84F7-0D636036426A}">
      <dgm:prSet/>
      <dgm:spPr/>
      <dgm:t>
        <a:bodyPr/>
        <a:lstStyle/>
        <a:p>
          <a:endParaRPr lang="pt-BR"/>
        </a:p>
      </dgm:t>
    </dgm:pt>
    <dgm:pt modelId="{D7BDED40-CC1A-F047-A1B0-28C031E3235B}" type="sibTrans" cxnId="{C5EA3F82-9411-2041-84F7-0D636036426A}">
      <dgm:prSet/>
      <dgm:spPr/>
      <dgm:t>
        <a:bodyPr/>
        <a:lstStyle/>
        <a:p>
          <a:endParaRPr lang="pt-BR"/>
        </a:p>
      </dgm:t>
    </dgm:pt>
    <dgm:pt modelId="{66823114-A0A1-FA4B-8C60-C07E629E3AFC}">
      <dgm:prSet phldrT="[Texto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pt-BR" dirty="0"/>
            <a:t>12 JUL | 19h</a:t>
          </a:r>
        </a:p>
      </dgm:t>
    </dgm:pt>
    <dgm:pt modelId="{45C992DD-28E4-3E4B-8DDD-80DB61D98EE4}" type="parTrans" cxnId="{DEEC64DA-9565-A046-92F6-0D5B541677DB}">
      <dgm:prSet/>
      <dgm:spPr/>
      <dgm:t>
        <a:bodyPr/>
        <a:lstStyle/>
        <a:p>
          <a:endParaRPr lang="pt-BR"/>
        </a:p>
      </dgm:t>
    </dgm:pt>
    <dgm:pt modelId="{FAA619AC-0EFB-DD42-9AA5-CA5F570110E0}" type="sibTrans" cxnId="{DEEC64DA-9565-A046-92F6-0D5B541677DB}">
      <dgm:prSet/>
      <dgm:spPr/>
      <dgm:t>
        <a:bodyPr/>
        <a:lstStyle/>
        <a:p>
          <a:endParaRPr lang="pt-BR"/>
        </a:p>
      </dgm:t>
    </dgm:pt>
    <dgm:pt modelId="{04FEDA4C-4DF5-A54D-B762-3FF4801257BA}">
      <dgm:prSet phldrT="[Texto]"/>
      <dgm:spPr>
        <a:solidFill>
          <a:schemeClr val="accent2"/>
        </a:solidFill>
      </dgm:spPr>
      <dgm:t>
        <a:bodyPr/>
        <a:lstStyle/>
        <a:p>
          <a:r>
            <a:rPr lang="pt-BR" dirty="0"/>
            <a:t>Santa Luzia e Alto </a:t>
          </a:r>
          <a:r>
            <a:rPr lang="pt-BR" dirty="0" err="1"/>
            <a:t>Perequê</a:t>
          </a:r>
          <a:endParaRPr lang="pt-BR" dirty="0"/>
        </a:p>
      </dgm:t>
    </dgm:pt>
    <dgm:pt modelId="{428554B5-7E67-184A-930F-1EBB49307B86}" type="parTrans" cxnId="{3E08DEC9-C50F-FB4C-85FB-78FEA5BD80D5}">
      <dgm:prSet/>
      <dgm:spPr/>
      <dgm:t>
        <a:bodyPr/>
        <a:lstStyle/>
        <a:p>
          <a:endParaRPr lang="pt-BR"/>
        </a:p>
      </dgm:t>
    </dgm:pt>
    <dgm:pt modelId="{F2831C5F-B070-6540-8233-3052A21372BF}" type="sibTrans" cxnId="{3E08DEC9-C50F-FB4C-85FB-78FEA5BD80D5}">
      <dgm:prSet/>
      <dgm:spPr/>
      <dgm:t>
        <a:bodyPr/>
        <a:lstStyle/>
        <a:p>
          <a:endParaRPr lang="pt-BR"/>
        </a:p>
      </dgm:t>
    </dgm:pt>
    <dgm:pt modelId="{A56ED3E0-FA96-B842-91AA-2266C486168B}">
      <dgm:prSet phldrT="[Texto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pt-BR" dirty="0"/>
            <a:t>Em definição</a:t>
          </a:r>
        </a:p>
      </dgm:t>
    </dgm:pt>
    <dgm:pt modelId="{323A359B-F191-8945-9E3C-35BC418E16E2}" type="parTrans" cxnId="{8F74AA0F-8AF0-314F-9D73-352B3B39C559}">
      <dgm:prSet/>
      <dgm:spPr/>
      <dgm:t>
        <a:bodyPr/>
        <a:lstStyle/>
        <a:p>
          <a:endParaRPr lang="pt-BR"/>
        </a:p>
      </dgm:t>
    </dgm:pt>
    <dgm:pt modelId="{166AF658-D12D-0740-B317-740587E3C890}" type="sibTrans" cxnId="{8F74AA0F-8AF0-314F-9D73-352B3B39C559}">
      <dgm:prSet/>
      <dgm:spPr/>
      <dgm:t>
        <a:bodyPr/>
        <a:lstStyle/>
        <a:p>
          <a:endParaRPr lang="pt-BR"/>
        </a:p>
      </dgm:t>
    </dgm:pt>
    <dgm:pt modelId="{B5099EDD-4E6C-FC41-995D-509093E94824}" type="pres">
      <dgm:prSet presAssocID="{679CD1FA-AAEA-2747-B525-9EF61EB9BFA1}" presName="theList" presStyleCnt="0">
        <dgm:presLayoutVars>
          <dgm:dir/>
          <dgm:animLvl val="lvl"/>
          <dgm:resizeHandles val="exact"/>
        </dgm:presLayoutVars>
      </dgm:prSet>
      <dgm:spPr/>
    </dgm:pt>
    <dgm:pt modelId="{80E7F4F4-DD4F-8449-9719-02A15F521D6E}" type="pres">
      <dgm:prSet presAssocID="{91276580-1B24-044A-99D6-030CAF324CB3}" presName="compNode" presStyleCnt="0"/>
      <dgm:spPr/>
    </dgm:pt>
    <dgm:pt modelId="{CDF60E44-9B3F-C349-B652-5D5B4C06BA69}" type="pres">
      <dgm:prSet presAssocID="{91276580-1B24-044A-99D6-030CAF324CB3}" presName="aNode" presStyleLbl="bgShp" presStyleIdx="0" presStyleCnt="3"/>
      <dgm:spPr/>
    </dgm:pt>
    <dgm:pt modelId="{11864E44-AB6E-4047-B9D7-C35BB85F9792}" type="pres">
      <dgm:prSet presAssocID="{91276580-1B24-044A-99D6-030CAF324CB3}" presName="textNode" presStyleLbl="bgShp" presStyleIdx="0" presStyleCnt="3"/>
      <dgm:spPr/>
    </dgm:pt>
    <dgm:pt modelId="{A2E24029-0FBF-E247-95AC-BD088FA7C42B}" type="pres">
      <dgm:prSet presAssocID="{91276580-1B24-044A-99D6-030CAF324CB3}" presName="compChildNode" presStyleCnt="0"/>
      <dgm:spPr/>
    </dgm:pt>
    <dgm:pt modelId="{DD2EF9A3-FEAB-8149-9772-C17267A42BE5}" type="pres">
      <dgm:prSet presAssocID="{91276580-1B24-044A-99D6-030CAF324CB3}" presName="theInnerList" presStyleCnt="0"/>
      <dgm:spPr/>
    </dgm:pt>
    <dgm:pt modelId="{8955973C-6835-594B-ACCA-AFC227DB450E}" type="pres">
      <dgm:prSet presAssocID="{7B727DE5-EA3D-CD47-B3B8-43AB4922DC27}" presName="childNode" presStyleLbl="node1" presStyleIdx="0" presStyleCnt="21" custScaleY="110802" custLinFactY="-59970" custLinFactNeighborY="-100000">
        <dgm:presLayoutVars>
          <dgm:bulletEnabled val="1"/>
        </dgm:presLayoutVars>
      </dgm:prSet>
      <dgm:spPr/>
    </dgm:pt>
    <dgm:pt modelId="{5370F00A-531D-3E42-92CD-2014715800E5}" type="pres">
      <dgm:prSet presAssocID="{7B727DE5-EA3D-CD47-B3B8-43AB4922DC27}" presName="aSpace2" presStyleCnt="0"/>
      <dgm:spPr/>
    </dgm:pt>
    <dgm:pt modelId="{E379BA9E-CC7A-0B4C-A889-EA4A9DAF9E08}" type="pres">
      <dgm:prSet presAssocID="{5D42DDC8-8C2F-0F4F-869A-E258596BE2DD}" presName="childNode" presStyleLbl="node1" presStyleIdx="1" presStyleCnt="21" custScaleY="107075" custLinFactY="-54430" custLinFactNeighborY="-100000">
        <dgm:presLayoutVars>
          <dgm:bulletEnabled val="1"/>
        </dgm:presLayoutVars>
      </dgm:prSet>
      <dgm:spPr/>
    </dgm:pt>
    <dgm:pt modelId="{1CD0AE76-842B-0E4A-BBC7-292C11226AB4}" type="pres">
      <dgm:prSet presAssocID="{5D42DDC8-8C2F-0F4F-869A-E258596BE2DD}" presName="aSpace2" presStyleCnt="0"/>
      <dgm:spPr/>
    </dgm:pt>
    <dgm:pt modelId="{6EE7E0ED-3352-1344-822E-F6E6702EA3DB}" type="pres">
      <dgm:prSet presAssocID="{27A856D4-4FFF-5048-86A7-6A21D75C0C17}" presName="childNode" presStyleLbl="node1" presStyleIdx="2" presStyleCnt="21" custScaleY="108145" custLinFactY="-48225" custLinFactNeighborY="-100000">
        <dgm:presLayoutVars>
          <dgm:bulletEnabled val="1"/>
        </dgm:presLayoutVars>
      </dgm:prSet>
      <dgm:spPr/>
    </dgm:pt>
    <dgm:pt modelId="{DF2AC123-D7D4-014E-99A3-B711D3F40D5C}" type="pres">
      <dgm:prSet presAssocID="{27A856D4-4FFF-5048-86A7-6A21D75C0C17}" presName="aSpace2" presStyleCnt="0"/>
      <dgm:spPr/>
    </dgm:pt>
    <dgm:pt modelId="{FF434E0B-24B3-2F4F-9019-4010ED19420F}" type="pres">
      <dgm:prSet presAssocID="{F758B638-37EB-954C-A9B9-FF7125ECA518}" presName="childNode" presStyleLbl="node1" presStyleIdx="3" presStyleCnt="21" custScaleY="109457" custLinFactY="-41691" custLinFactNeighborY="-100000">
        <dgm:presLayoutVars>
          <dgm:bulletEnabled val="1"/>
        </dgm:presLayoutVars>
      </dgm:prSet>
      <dgm:spPr/>
    </dgm:pt>
    <dgm:pt modelId="{3F9F5CE9-8805-BF47-807F-40F417FD04CB}" type="pres">
      <dgm:prSet presAssocID="{F758B638-37EB-954C-A9B9-FF7125ECA518}" presName="aSpace2" presStyleCnt="0"/>
      <dgm:spPr/>
    </dgm:pt>
    <dgm:pt modelId="{C97A0DB8-B50E-F24C-931A-D6AB35AD2496}" type="pres">
      <dgm:prSet presAssocID="{3D947AAE-AD4D-8D4A-99F9-E5F14C3373FA}" presName="childNode" presStyleLbl="node1" presStyleIdx="4" presStyleCnt="21" custScaleY="110915" custLinFactY="-35117" custLinFactNeighborY="-100000">
        <dgm:presLayoutVars>
          <dgm:bulletEnabled val="1"/>
        </dgm:presLayoutVars>
      </dgm:prSet>
      <dgm:spPr/>
    </dgm:pt>
    <dgm:pt modelId="{4B844E5F-8BC9-F54C-B1F8-54F7B5485BC4}" type="pres">
      <dgm:prSet presAssocID="{3D947AAE-AD4D-8D4A-99F9-E5F14C3373FA}" presName="aSpace2" presStyleCnt="0"/>
      <dgm:spPr/>
    </dgm:pt>
    <dgm:pt modelId="{3248DC80-0A74-6E40-A013-B517E0C34C92}" type="pres">
      <dgm:prSet presAssocID="{66823114-A0A1-FA4B-8C60-C07E629E3AFC}" presName="childNode" presStyleLbl="node1" presStyleIdx="5" presStyleCnt="21" custScaleY="112529" custLinFactY="-28448" custLinFactNeighborY="-100000">
        <dgm:presLayoutVars>
          <dgm:bulletEnabled val="1"/>
        </dgm:presLayoutVars>
      </dgm:prSet>
      <dgm:spPr/>
    </dgm:pt>
    <dgm:pt modelId="{C8FBC919-9C6E-9C42-A075-5CAE8C77BD1D}" type="pres">
      <dgm:prSet presAssocID="{66823114-A0A1-FA4B-8C60-C07E629E3AFC}" presName="aSpace2" presStyleCnt="0"/>
      <dgm:spPr/>
    </dgm:pt>
    <dgm:pt modelId="{FBA6E750-C01F-6547-9D06-4E282C701A50}" type="pres">
      <dgm:prSet presAssocID="{000C0B4E-D9FF-7E43-A897-A23C7204B0BB}" presName="childNode" presStyleLbl="node1" presStyleIdx="6" presStyleCnt="21" custScaleY="114432" custLinFactY="-21776" custLinFactNeighborY="-100000">
        <dgm:presLayoutVars>
          <dgm:bulletEnabled val="1"/>
        </dgm:presLayoutVars>
      </dgm:prSet>
      <dgm:spPr/>
    </dgm:pt>
    <dgm:pt modelId="{C6C381FD-2C63-A642-98F4-A8BCC1386F84}" type="pres">
      <dgm:prSet presAssocID="{91276580-1B24-044A-99D6-030CAF324CB3}" presName="aSpace" presStyleCnt="0"/>
      <dgm:spPr/>
    </dgm:pt>
    <dgm:pt modelId="{DE8BC16D-D1ED-494D-A1D7-A46BE7DC45FB}" type="pres">
      <dgm:prSet presAssocID="{6BDD0391-F2F5-1B4F-8631-6466E512DDC0}" presName="compNode" presStyleCnt="0"/>
      <dgm:spPr/>
    </dgm:pt>
    <dgm:pt modelId="{0115063B-99B3-BD40-A01B-0156A1166DD4}" type="pres">
      <dgm:prSet presAssocID="{6BDD0391-F2F5-1B4F-8631-6466E512DDC0}" presName="aNode" presStyleLbl="bgShp" presStyleIdx="1" presStyleCnt="3" custScaleX="151127" custLinFactNeighborY="310"/>
      <dgm:spPr/>
    </dgm:pt>
    <dgm:pt modelId="{81F12751-98E2-9542-9F2B-8D70072AD121}" type="pres">
      <dgm:prSet presAssocID="{6BDD0391-F2F5-1B4F-8631-6466E512DDC0}" presName="textNode" presStyleLbl="bgShp" presStyleIdx="1" presStyleCnt="3"/>
      <dgm:spPr/>
    </dgm:pt>
    <dgm:pt modelId="{16B94040-CF4D-A14B-9FFF-E262AA281C70}" type="pres">
      <dgm:prSet presAssocID="{6BDD0391-F2F5-1B4F-8631-6466E512DDC0}" presName="compChildNode" presStyleCnt="0"/>
      <dgm:spPr/>
    </dgm:pt>
    <dgm:pt modelId="{369372B8-EDDF-7F42-8EED-2CAE100A3855}" type="pres">
      <dgm:prSet presAssocID="{6BDD0391-F2F5-1B4F-8631-6466E512DDC0}" presName="theInnerList" presStyleCnt="0"/>
      <dgm:spPr/>
    </dgm:pt>
    <dgm:pt modelId="{45C64D49-B06A-E84B-B917-18B2D0D34D22}" type="pres">
      <dgm:prSet presAssocID="{08C6A324-F12C-A844-8975-89A8988167A8}" presName="childNode" presStyleLbl="node1" presStyleIdx="7" presStyleCnt="21" custScaleX="168791" custScaleY="106548" custLinFactY="-60486" custLinFactNeighborY="-100000">
        <dgm:presLayoutVars>
          <dgm:bulletEnabled val="1"/>
        </dgm:presLayoutVars>
      </dgm:prSet>
      <dgm:spPr/>
    </dgm:pt>
    <dgm:pt modelId="{46BCD388-726A-4044-96C2-D80B2651D3E9}" type="pres">
      <dgm:prSet presAssocID="{08C6A324-F12C-A844-8975-89A8988167A8}" presName="aSpace2" presStyleCnt="0"/>
      <dgm:spPr/>
    </dgm:pt>
    <dgm:pt modelId="{F6BAAD1C-52B7-D54D-BE7B-118B760A3C92}" type="pres">
      <dgm:prSet presAssocID="{70E2FB20-7AFE-B74C-BD5E-3D7E674A0FD9}" presName="childNode" presStyleLbl="node1" presStyleIdx="8" presStyleCnt="21" custScaleX="168791" custScaleY="107075" custLinFactY="-54946" custLinFactNeighborY="-100000">
        <dgm:presLayoutVars>
          <dgm:bulletEnabled val="1"/>
        </dgm:presLayoutVars>
      </dgm:prSet>
      <dgm:spPr/>
    </dgm:pt>
    <dgm:pt modelId="{70F401D8-F84E-434B-AFB2-9BF2B91308B5}" type="pres">
      <dgm:prSet presAssocID="{70E2FB20-7AFE-B74C-BD5E-3D7E674A0FD9}" presName="aSpace2" presStyleCnt="0"/>
      <dgm:spPr/>
    </dgm:pt>
    <dgm:pt modelId="{7CF155B3-90CF-AF41-A1C9-E0C2BB753712}" type="pres">
      <dgm:prSet presAssocID="{9D9536C1-2F79-A143-B6C6-90549DE7109D}" presName="childNode" presStyleLbl="node1" presStyleIdx="9" presStyleCnt="21" custScaleX="168791" custScaleY="107501" custLinFactY="-48071" custLinFactNeighborY="-100000">
        <dgm:presLayoutVars>
          <dgm:bulletEnabled val="1"/>
        </dgm:presLayoutVars>
      </dgm:prSet>
      <dgm:spPr/>
    </dgm:pt>
    <dgm:pt modelId="{74A4E377-3864-1749-9CB3-20412023BA4B}" type="pres">
      <dgm:prSet presAssocID="{9D9536C1-2F79-A143-B6C6-90549DE7109D}" presName="aSpace2" presStyleCnt="0"/>
      <dgm:spPr/>
    </dgm:pt>
    <dgm:pt modelId="{7D9E0B20-7968-FE44-8B1D-761D34239ABE}" type="pres">
      <dgm:prSet presAssocID="{B82A5E03-9182-0A48-B85A-01BE479B832C}" presName="childNode" presStyleLbl="node1" presStyleIdx="10" presStyleCnt="21" custScaleX="168791" custScaleY="108688" custLinFactY="-41475" custLinFactNeighborY="-100000">
        <dgm:presLayoutVars>
          <dgm:bulletEnabled val="1"/>
        </dgm:presLayoutVars>
      </dgm:prSet>
      <dgm:spPr/>
    </dgm:pt>
    <dgm:pt modelId="{ED00A47E-AC1F-274E-B94D-5457AC127930}" type="pres">
      <dgm:prSet presAssocID="{B82A5E03-9182-0A48-B85A-01BE479B832C}" presName="aSpace2" presStyleCnt="0"/>
      <dgm:spPr/>
    </dgm:pt>
    <dgm:pt modelId="{9D02E275-2CC8-C64E-84A5-A127E7B88424}" type="pres">
      <dgm:prSet presAssocID="{F0209D00-5268-B445-89A5-78EC02FF9934}" presName="childNode" presStyleLbl="node1" presStyleIdx="11" presStyleCnt="21" custScaleX="168791" custScaleY="110013" custLinFactY="-34810" custLinFactNeighborY="-100000">
        <dgm:presLayoutVars>
          <dgm:bulletEnabled val="1"/>
        </dgm:presLayoutVars>
      </dgm:prSet>
      <dgm:spPr/>
    </dgm:pt>
    <dgm:pt modelId="{08F8B399-9505-E744-936B-EF58242B1887}" type="pres">
      <dgm:prSet presAssocID="{F0209D00-5268-B445-89A5-78EC02FF9934}" presName="aSpace2" presStyleCnt="0"/>
      <dgm:spPr/>
    </dgm:pt>
    <dgm:pt modelId="{CEE7D886-F097-8341-BD2A-4C0F590D0C4C}" type="pres">
      <dgm:prSet presAssocID="{2E16C6F2-60B8-CB4E-AB64-F3CEF601E0A6}" presName="childNode" presStyleLbl="node1" presStyleIdx="12" presStyleCnt="21" custScaleX="168791" custScaleY="111486" custLinFactY="-28109" custLinFactNeighborY="-100000">
        <dgm:presLayoutVars>
          <dgm:bulletEnabled val="1"/>
        </dgm:presLayoutVars>
      </dgm:prSet>
      <dgm:spPr/>
    </dgm:pt>
    <dgm:pt modelId="{54317898-B3B9-644F-BC17-7FAB6C2965FA}" type="pres">
      <dgm:prSet presAssocID="{2E16C6F2-60B8-CB4E-AB64-F3CEF601E0A6}" presName="aSpace2" presStyleCnt="0"/>
      <dgm:spPr/>
    </dgm:pt>
    <dgm:pt modelId="{13717D10-0F3A-B84F-BC6B-9A6242447E9D}" type="pres">
      <dgm:prSet presAssocID="{04FEDA4C-4DF5-A54D-B762-3FF4801257BA}" presName="childNode" presStyleLbl="node1" presStyleIdx="13" presStyleCnt="21" custScaleX="168791" custScaleY="113236" custLinFactY="-21388" custLinFactNeighborY="-100000">
        <dgm:presLayoutVars>
          <dgm:bulletEnabled val="1"/>
        </dgm:presLayoutVars>
      </dgm:prSet>
      <dgm:spPr/>
    </dgm:pt>
    <dgm:pt modelId="{2595F6FF-8EF0-1C47-AF79-F6BBFAFCFAC6}" type="pres">
      <dgm:prSet presAssocID="{6BDD0391-F2F5-1B4F-8631-6466E512DDC0}" presName="aSpace" presStyleCnt="0"/>
      <dgm:spPr/>
    </dgm:pt>
    <dgm:pt modelId="{D225A85E-8738-5D4D-B712-EDFF4A125466}" type="pres">
      <dgm:prSet presAssocID="{370BA43C-3AAF-5E43-B022-8BE27F9A0AE5}" presName="compNode" presStyleCnt="0"/>
      <dgm:spPr/>
    </dgm:pt>
    <dgm:pt modelId="{F39DC170-D4C4-7D45-9A7A-DB91D93BBC4B}" type="pres">
      <dgm:prSet presAssocID="{370BA43C-3AAF-5E43-B022-8BE27F9A0AE5}" presName="aNode" presStyleLbl="bgShp" presStyleIdx="2" presStyleCnt="3"/>
      <dgm:spPr/>
    </dgm:pt>
    <dgm:pt modelId="{D5C3D2BA-60D7-8347-A231-42CD5FD42FE3}" type="pres">
      <dgm:prSet presAssocID="{370BA43C-3AAF-5E43-B022-8BE27F9A0AE5}" presName="textNode" presStyleLbl="bgShp" presStyleIdx="2" presStyleCnt="3"/>
      <dgm:spPr/>
    </dgm:pt>
    <dgm:pt modelId="{F6AA8BAC-6127-CA43-A673-1AD3968DA55F}" type="pres">
      <dgm:prSet presAssocID="{370BA43C-3AAF-5E43-B022-8BE27F9A0AE5}" presName="compChildNode" presStyleCnt="0"/>
      <dgm:spPr/>
    </dgm:pt>
    <dgm:pt modelId="{29293BA3-1972-7D47-91E3-9EA0A961DAEF}" type="pres">
      <dgm:prSet presAssocID="{370BA43C-3AAF-5E43-B022-8BE27F9A0AE5}" presName="theInnerList" presStyleCnt="0"/>
      <dgm:spPr/>
    </dgm:pt>
    <dgm:pt modelId="{C09F99FD-DED2-264C-877A-456C42167B2C}" type="pres">
      <dgm:prSet presAssocID="{31DBBAB6-8B24-424A-9BF4-05856B770D03}" presName="childNode" presStyleLbl="node1" presStyleIdx="14" presStyleCnt="21" custScaleY="110802" custLinFactY="-59970" custLinFactNeighborY="-100000">
        <dgm:presLayoutVars>
          <dgm:bulletEnabled val="1"/>
        </dgm:presLayoutVars>
      </dgm:prSet>
      <dgm:spPr/>
    </dgm:pt>
    <dgm:pt modelId="{30C38829-3A5E-214E-98AA-54C32FA377DB}" type="pres">
      <dgm:prSet presAssocID="{31DBBAB6-8B24-424A-9BF4-05856B770D03}" presName="aSpace2" presStyleCnt="0"/>
      <dgm:spPr/>
    </dgm:pt>
    <dgm:pt modelId="{B7358C96-148E-D644-9CF5-F9F9085F1700}" type="pres">
      <dgm:prSet presAssocID="{266D41F7-49B3-2E43-ACC9-9CE184102995}" presName="childNode" presStyleLbl="node1" presStyleIdx="15" presStyleCnt="21" custScaleY="107075" custLinFactY="-54430" custLinFactNeighborY="-100000">
        <dgm:presLayoutVars>
          <dgm:bulletEnabled val="1"/>
        </dgm:presLayoutVars>
      </dgm:prSet>
      <dgm:spPr/>
    </dgm:pt>
    <dgm:pt modelId="{73359233-D303-9041-BC90-D4900BED337F}" type="pres">
      <dgm:prSet presAssocID="{266D41F7-49B3-2E43-ACC9-9CE184102995}" presName="aSpace2" presStyleCnt="0"/>
      <dgm:spPr/>
    </dgm:pt>
    <dgm:pt modelId="{EA77D6DC-1123-184C-98E2-3704AB7CE407}" type="pres">
      <dgm:prSet presAssocID="{197DDD50-23F3-174C-ACC6-F596F5A5EE19}" presName="childNode" presStyleLbl="node1" presStyleIdx="16" presStyleCnt="21" custScaleY="108145" custLinFactY="-48225" custLinFactNeighborY="-100000">
        <dgm:presLayoutVars>
          <dgm:bulletEnabled val="1"/>
        </dgm:presLayoutVars>
      </dgm:prSet>
      <dgm:spPr/>
    </dgm:pt>
    <dgm:pt modelId="{27DE5AE9-B29E-2642-A343-D47DCD9AA691}" type="pres">
      <dgm:prSet presAssocID="{197DDD50-23F3-174C-ACC6-F596F5A5EE19}" presName="aSpace2" presStyleCnt="0"/>
      <dgm:spPr/>
    </dgm:pt>
    <dgm:pt modelId="{E595585E-FCD1-E749-ACC0-4FC501F08AED}" type="pres">
      <dgm:prSet presAssocID="{0FA1A3D7-3E5B-9D4D-ABF9-A4F5399E5549}" presName="childNode" presStyleLbl="node1" presStyleIdx="17" presStyleCnt="21" custScaleY="109457" custLinFactY="-41691" custLinFactNeighborY="-100000">
        <dgm:presLayoutVars>
          <dgm:bulletEnabled val="1"/>
        </dgm:presLayoutVars>
      </dgm:prSet>
      <dgm:spPr/>
    </dgm:pt>
    <dgm:pt modelId="{6960869C-4DDA-1441-9594-20890D13302A}" type="pres">
      <dgm:prSet presAssocID="{0FA1A3D7-3E5B-9D4D-ABF9-A4F5399E5549}" presName="aSpace2" presStyleCnt="0"/>
      <dgm:spPr/>
    </dgm:pt>
    <dgm:pt modelId="{94F516F9-30CB-0D4F-9462-D1A18F1D0C6F}" type="pres">
      <dgm:prSet presAssocID="{A56ED3E0-FA96-B842-91AA-2266C486168B}" presName="childNode" presStyleLbl="node1" presStyleIdx="18" presStyleCnt="21" custScaleY="110915" custLinFactY="-35117" custLinFactNeighborY="-100000">
        <dgm:presLayoutVars>
          <dgm:bulletEnabled val="1"/>
        </dgm:presLayoutVars>
      </dgm:prSet>
      <dgm:spPr/>
    </dgm:pt>
    <dgm:pt modelId="{E11A0284-D6EA-5442-8C09-E0678A43BD3F}" type="pres">
      <dgm:prSet presAssocID="{A56ED3E0-FA96-B842-91AA-2266C486168B}" presName="aSpace2" presStyleCnt="0"/>
      <dgm:spPr/>
    </dgm:pt>
    <dgm:pt modelId="{33FE80B5-32A9-2547-B930-7CEB4B4FFB84}" type="pres">
      <dgm:prSet presAssocID="{78BD39EA-6159-4747-AEA3-48B7AF6A1571}" presName="childNode" presStyleLbl="node1" presStyleIdx="19" presStyleCnt="21" custScaleY="112529" custLinFactY="-28448" custLinFactNeighborY="-100000">
        <dgm:presLayoutVars>
          <dgm:bulletEnabled val="1"/>
        </dgm:presLayoutVars>
      </dgm:prSet>
      <dgm:spPr/>
    </dgm:pt>
    <dgm:pt modelId="{DEB941E1-26D7-104E-B9CF-6F1C0B0432A1}" type="pres">
      <dgm:prSet presAssocID="{78BD39EA-6159-4747-AEA3-48B7AF6A1571}" presName="aSpace2" presStyleCnt="0"/>
      <dgm:spPr/>
    </dgm:pt>
    <dgm:pt modelId="{93720ACF-47CA-4143-A39A-1C512A64DA13}" type="pres">
      <dgm:prSet presAssocID="{D10818A1-29B6-A74E-95DF-92414E762241}" presName="childNode" presStyleLbl="node1" presStyleIdx="20" presStyleCnt="21" custScaleY="114432" custLinFactY="-21776" custLinFactNeighborY="-100000">
        <dgm:presLayoutVars>
          <dgm:bulletEnabled val="1"/>
        </dgm:presLayoutVars>
      </dgm:prSet>
      <dgm:spPr/>
    </dgm:pt>
  </dgm:ptLst>
  <dgm:cxnLst>
    <dgm:cxn modelId="{0109E901-9D58-3744-B2A8-B8B227358E54}" srcId="{91276580-1B24-044A-99D6-030CAF324CB3}" destId="{27A856D4-4FFF-5048-86A7-6A21D75C0C17}" srcOrd="2" destOrd="0" parTransId="{CC38DA11-7185-F84D-B974-15B9051798C6}" sibTransId="{19046176-F6D9-4E48-85A1-311D16FF8526}"/>
    <dgm:cxn modelId="{5E64A30C-4544-4543-A2C6-0CB69B683331}" type="presOf" srcId="{2E16C6F2-60B8-CB4E-AB64-F3CEF601E0A6}" destId="{CEE7D886-F097-8341-BD2A-4C0F590D0C4C}" srcOrd="0" destOrd="0" presId="urn:microsoft.com/office/officeart/2005/8/layout/lProcess2"/>
    <dgm:cxn modelId="{8F74AA0F-8AF0-314F-9D73-352B3B39C559}" srcId="{370BA43C-3AAF-5E43-B022-8BE27F9A0AE5}" destId="{A56ED3E0-FA96-B842-91AA-2266C486168B}" srcOrd="4" destOrd="0" parTransId="{323A359B-F191-8945-9E3C-35BC418E16E2}" sibTransId="{166AF658-D12D-0740-B317-740587E3C890}"/>
    <dgm:cxn modelId="{A8B30413-BA77-BF49-9650-0CEFAE0CA26E}" type="presOf" srcId="{3D947AAE-AD4D-8D4A-99F9-E5F14C3373FA}" destId="{C97A0DB8-B50E-F24C-931A-D6AB35AD2496}" srcOrd="0" destOrd="0" presId="urn:microsoft.com/office/officeart/2005/8/layout/lProcess2"/>
    <dgm:cxn modelId="{EEFD3113-64FD-114A-829C-78300FD3E261}" type="presOf" srcId="{66823114-A0A1-FA4B-8C60-C07E629E3AFC}" destId="{3248DC80-0A74-6E40-A013-B517E0C34C92}" srcOrd="0" destOrd="0" presId="urn:microsoft.com/office/officeart/2005/8/layout/lProcess2"/>
    <dgm:cxn modelId="{1E18D015-2B2A-D841-8E29-A35C7CDA42E3}" type="presOf" srcId="{70E2FB20-7AFE-B74C-BD5E-3D7E674A0FD9}" destId="{F6BAAD1C-52B7-D54D-BE7B-118B760A3C92}" srcOrd="0" destOrd="0" presId="urn:microsoft.com/office/officeart/2005/8/layout/lProcess2"/>
    <dgm:cxn modelId="{49470316-D415-CA46-B0A0-3039FD64984F}" type="presOf" srcId="{7B727DE5-EA3D-CD47-B3B8-43AB4922DC27}" destId="{8955973C-6835-594B-ACCA-AFC227DB450E}" srcOrd="0" destOrd="0" presId="urn:microsoft.com/office/officeart/2005/8/layout/lProcess2"/>
    <dgm:cxn modelId="{55FD1917-9FAF-5A44-9529-4BE95B7F4251}" srcId="{91276580-1B24-044A-99D6-030CAF324CB3}" destId="{5D42DDC8-8C2F-0F4F-869A-E258596BE2DD}" srcOrd="1" destOrd="0" parTransId="{8CB79ED1-A24B-D640-8B6B-ECAF30FE837F}" sibTransId="{FCD69022-32DD-4A43-B561-4BAC82329D70}"/>
    <dgm:cxn modelId="{75708418-5226-5745-8697-A650BC4636C0}" type="presOf" srcId="{F0209D00-5268-B445-89A5-78EC02FF9934}" destId="{9D02E275-2CC8-C64E-84A5-A127E7B88424}" srcOrd="0" destOrd="0" presId="urn:microsoft.com/office/officeart/2005/8/layout/lProcess2"/>
    <dgm:cxn modelId="{1842C11B-34DB-9340-899F-5011B745CC04}" type="presOf" srcId="{197DDD50-23F3-174C-ACC6-F596F5A5EE19}" destId="{EA77D6DC-1123-184C-98E2-3704AB7CE407}" srcOrd="0" destOrd="0" presId="urn:microsoft.com/office/officeart/2005/8/layout/lProcess2"/>
    <dgm:cxn modelId="{5ACFD31D-35DE-114A-9768-F173A3EF928D}" type="presOf" srcId="{370BA43C-3AAF-5E43-B022-8BE27F9A0AE5}" destId="{F39DC170-D4C4-7D45-9A7A-DB91D93BBC4B}" srcOrd="0" destOrd="0" presId="urn:microsoft.com/office/officeart/2005/8/layout/lProcess2"/>
    <dgm:cxn modelId="{AD900720-719D-C240-B73A-3DBA6D639708}" srcId="{6BDD0391-F2F5-1B4F-8631-6466E512DDC0}" destId="{70E2FB20-7AFE-B74C-BD5E-3D7E674A0FD9}" srcOrd="1" destOrd="0" parTransId="{F06B9E45-05FF-254E-B5C3-0CA17C86ECB3}" sibTransId="{34F624C8-A634-C74D-ABE1-691ACA00F9AB}"/>
    <dgm:cxn modelId="{4DE68F29-8FD1-DA41-AF67-D3D002F9116A}" type="presOf" srcId="{000C0B4E-D9FF-7E43-A897-A23C7204B0BB}" destId="{FBA6E750-C01F-6547-9D06-4E282C701A50}" srcOrd="0" destOrd="0" presId="urn:microsoft.com/office/officeart/2005/8/layout/lProcess2"/>
    <dgm:cxn modelId="{552D662E-75BA-9D4D-AD1D-8D7B4D597BB0}" srcId="{6BDD0391-F2F5-1B4F-8631-6466E512DDC0}" destId="{08C6A324-F12C-A844-8975-89A8988167A8}" srcOrd="0" destOrd="0" parTransId="{EE3041FC-A8B4-FD41-887B-6ADF1A89A58F}" sibTransId="{862D4565-7A8C-6F4F-818F-5F8DA4F18D59}"/>
    <dgm:cxn modelId="{0B829C35-8C52-D34B-AC91-01F41241CB52}" type="presOf" srcId="{91276580-1B24-044A-99D6-030CAF324CB3}" destId="{11864E44-AB6E-4047-B9D7-C35BB85F9792}" srcOrd="1" destOrd="0" presId="urn:microsoft.com/office/officeart/2005/8/layout/lProcess2"/>
    <dgm:cxn modelId="{A46F9544-A3DB-DB4F-BEAE-1E1078592875}" type="presOf" srcId="{A56ED3E0-FA96-B842-91AA-2266C486168B}" destId="{94F516F9-30CB-0D4F-9462-D1A18F1D0C6F}" srcOrd="0" destOrd="0" presId="urn:microsoft.com/office/officeart/2005/8/layout/lProcess2"/>
    <dgm:cxn modelId="{4E3AA94B-933E-DD4F-8D0E-5C351CE00D00}" srcId="{370BA43C-3AAF-5E43-B022-8BE27F9A0AE5}" destId="{D10818A1-29B6-A74E-95DF-92414E762241}" srcOrd="6" destOrd="0" parTransId="{9B16F4DC-EAA1-1040-BC8B-0C4D485A6BA8}" sibTransId="{6FB190A0-7312-2742-92BB-B25DC5A9909D}"/>
    <dgm:cxn modelId="{88A46F4C-4AA3-0B44-BC5A-F704A7A5BE24}" type="presOf" srcId="{370BA43C-3AAF-5E43-B022-8BE27F9A0AE5}" destId="{D5C3D2BA-60D7-8347-A231-42CD5FD42FE3}" srcOrd="1" destOrd="0" presId="urn:microsoft.com/office/officeart/2005/8/layout/lProcess2"/>
    <dgm:cxn modelId="{AF8BC66F-12EB-0C41-91C2-216D23AC9086}" srcId="{91276580-1B24-044A-99D6-030CAF324CB3}" destId="{3D947AAE-AD4D-8D4A-99F9-E5F14C3373FA}" srcOrd="4" destOrd="0" parTransId="{9E6C2727-4DE2-8641-8E3A-8995E1C81775}" sibTransId="{52AEB8AD-BB3A-BD4E-90E0-A616359913D8}"/>
    <dgm:cxn modelId="{84A9BD52-5AAC-1B43-BDA8-45093025E77E}" type="presOf" srcId="{9D9536C1-2F79-A143-B6C6-90549DE7109D}" destId="{7CF155B3-90CF-AF41-A1C9-E0C2BB753712}" srcOrd="0" destOrd="0" presId="urn:microsoft.com/office/officeart/2005/8/layout/lProcess2"/>
    <dgm:cxn modelId="{8EA17A76-337F-B94A-AFC9-21F463C8EB4A}" type="presOf" srcId="{08C6A324-F12C-A844-8975-89A8988167A8}" destId="{45C64D49-B06A-E84B-B917-18B2D0D34D22}" srcOrd="0" destOrd="0" presId="urn:microsoft.com/office/officeart/2005/8/layout/lProcess2"/>
    <dgm:cxn modelId="{49391157-917E-CB4C-83DF-627F35B6ECD0}" type="presOf" srcId="{B82A5E03-9182-0A48-B85A-01BE479B832C}" destId="{7D9E0B20-7968-FE44-8B1D-761D34239ABE}" srcOrd="0" destOrd="0" presId="urn:microsoft.com/office/officeart/2005/8/layout/lProcess2"/>
    <dgm:cxn modelId="{06536377-D7BF-854F-951B-BCD0AD54F7D7}" type="presOf" srcId="{78BD39EA-6159-4747-AEA3-48B7AF6A1571}" destId="{33FE80B5-32A9-2547-B930-7CEB4B4FFB84}" srcOrd="0" destOrd="0" presId="urn:microsoft.com/office/officeart/2005/8/layout/lProcess2"/>
    <dgm:cxn modelId="{CBD05F79-9BDC-8843-B5F3-B081482D4DE9}" type="presOf" srcId="{6BDD0391-F2F5-1B4F-8631-6466E512DDC0}" destId="{0115063B-99B3-BD40-A01B-0156A1166DD4}" srcOrd="0" destOrd="0" presId="urn:microsoft.com/office/officeart/2005/8/layout/lProcess2"/>
    <dgm:cxn modelId="{C5EA3F82-9411-2041-84F7-0D636036426A}" srcId="{370BA43C-3AAF-5E43-B022-8BE27F9A0AE5}" destId="{78BD39EA-6159-4747-AEA3-48B7AF6A1571}" srcOrd="5" destOrd="0" parTransId="{943F76E1-8B2F-3A40-9D26-BB2627DC7439}" sibTransId="{D7BDED40-CC1A-F047-A1B0-28C031E3235B}"/>
    <dgm:cxn modelId="{10F04491-C2B8-9A45-9C49-F456F59D9443}" type="presOf" srcId="{F758B638-37EB-954C-A9B9-FF7125ECA518}" destId="{FF434E0B-24B3-2F4F-9019-4010ED19420F}" srcOrd="0" destOrd="0" presId="urn:microsoft.com/office/officeart/2005/8/layout/lProcess2"/>
    <dgm:cxn modelId="{CE8BE896-CEAB-AA4A-9162-42880370861B}" type="presOf" srcId="{0FA1A3D7-3E5B-9D4D-ABF9-A4F5399E5549}" destId="{E595585E-FCD1-E749-ACC0-4FC501F08AED}" srcOrd="0" destOrd="0" presId="urn:microsoft.com/office/officeart/2005/8/layout/lProcess2"/>
    <dgm:cxn modelId="{CD8DF497-98CC-F04D-B8B8-FD3AC2342B4C}" type="presOf" srcId="{6BDD0391-F2F5-1B4F-8631-6466E512DDC0}" destId="{81F12751-98E2-9542-9F2B-8D70072AD121}" srcOrd="1" destOrd="0" presId="urn:microsoft.com/office/officeart/2005/8/layout/lProcess2"/>
    <dgm:cxn modelId="{C42FBA98-3CBB-9644-96DB-869FDCE43E7C}" type="presOf" srcId="{5D42DDC8-8C2F-0F4F-869A-E258596BE2DD}" destId="{E379BA9E-CC7A-0B4C-A889-EA4A9DAF9E08}" srcOrd="0" destOrd="0" presId="urn:microsoft.com/office/officeart/2005/8/layout/lProcess2"/>
    <dgm:cxn modelId="{B32E479E-AEC3-084D-BB4D-AD830AA0A8E5}" type="presOf" srcId="{D10818A1-29B6-A74E-95DF-92414E762241}" destId="{93720ACF-47CA-4143-A39A-1C512A64DA13}" srcOrd="0" destOrd="0" presId="urn:microsoft.com/office/officeart/2005/8/layout/lProcess2"/>
    <dgm:cxn modelId="{8A9CA49F-68AB-9441-9D8E-0998DAAE18C3}" srcId="{370BA43C-3AAF-5E43-B022-8BE27F9A0AE5}" destId="{31DBBAB6-8B24-424A-9BF4-05856B770D03}" srcOrd="0" destOrd="0" parTransId="{94679CC5-C75F-684E-88FF-02F1F2621D1D}" sibTransId="{D6B7F31B-6A6A-5744-8E14-8D02C359B993}"/>
    <dgm:cxn modelId="{D8CF70A5-D0E8-E942-9CA7-B4B68DA981AD}" srcId="{679CD1FA-AAEA-2747-B525-9EF61EB9BFA1}" destId="{370BA43C-3AAF-5E43-B022-8BE27F9A0AE5}" srcOrd="2" destOrd="0" parTransId="{1973B78E-3DE2-7146-9A0A-B59B1A32CD06}" sibTransId="{CFA24EDF-B547-8D48-BF10-717AA6022B75}"/>
    <dgm:cxn modelId="{E2A6DEA6-6C88-104D-B481-8A138D484A0E}" type="presOf" srcId="{91276580-1B24-044A-99D6-030CAF324CB3}" destId="{CDF60E44-9B3F-C349-B652-5D5B4C06BA69}" srcOrd="0" destOrd="0" presId="urn:microsoft.com/office/officeart/2005/8/layout/lProcess2"/>
    <dgm:cxn modelId="{004739AA-387B-EF48-BAFF-26026BDFE2A8}" srcId="{91276580-1B24-044A-99D6-030CAF324CB3}" destId="{F758B638-37EB-954C-A9B9-FF7125ECA518}" srcOrd="3" destOrd="0" parTransId="{1AD654FA-05BE-F844-AD97-04963EF5E737}" sibTransId="{A921072B-F6A1-BC42-A0E2-A57A3D0D96D8}"/>
    <dgm:cxn modelId="{69620BB4-3183-CB47-8CD6-52A5855263A8}" type="presOf" srcId="{31DBBAB6-8B24-424A-9BF4-05856B770D03}" destId="{C09F99FD-DED2-264C-877A-456C42167B2C}" srcOrd="0" destOrd="0" presId="urn:microsoft.com/office/officeart/2005/8/layout/lProcess2"/>
    <dgm:cxn modelId="{E99B69B7-53B7-7D4E-83ED-5386CB29971F}" type="presOf" srcId="{679CD1FA-AAEA-2747-B525-9EF61EB9BFA1}" destId="{B5099EDD-4E6C-FC41-995D-509093E94824}" srcOrd="0" destOrd="0" presId="urn:microsoft.com/office/officeart/2005/8/layout/lProcess2"/>
    <dgm:cxn modelId="{CAAFFFB9-9DA9-C049-8E69-658CAE4EA62A}" type="presOf" srcId="{266D41F7-49B3-2E43-ACC9-9CE184102995}" destId="{B7358C96-148E-D644-9CF5-F9F9085F1700}" srcOrd="0" destOrd="0" presId="urn:microsoft.com/office/officeart/2005/8/layout/lProcess2"/>
    <dgm:cxn modelId="{B41BB8C2-BDD7-4646-92E7-8F199B620287}" srcId="{679CD1FA-AAEA-2747-B525-9EF61EB9BFA1}" destId="{91276580-1B24-044A-99D6-030CAF324CB3}" srcOrd="0" destOrd="0" parTransId="{29ED9B56-74CC-8248-9205-D2D0F5E2F33B}" sibTransId="{FBDD313C-3A3B-1A45-ADB6-BA38FC5FC665}"/>
    <dgm:cxn modelId="{3E08DEC9-C50F-FB4C-85FB-78FEA5BD80D5}" srcId="{6BDD0391-F2F5-1B4F-8631-6466E512DDC0}" destId="{04FEDA4C-4DF5-A54D-B762-3FF4801257BA}" srcOrd="6" destOrd="0" parTransId="{428554B5-7E67-184A-930F-1EBB49307B86}" sibTransId="{F2831C5F-B070-6540-8233-3052A21372BF}"/>
    <dgm:cxn modelId="{939AD6D2-D0F6-7E45-A513-64B266B4E130}" srcId="{6BDD0391-F2F5-1B4F-8631-6466E512DDC0}" destId="{F0209D00-5268-B445-89A5-78EC02FF9934}" srcOrd="4" destOrd="0" parTransId="{8E06FF55-4389-024E-8390-09A22C7D25A7}" sibTransId="{B6E79C52-1063-9E4A-98DE-2D002E46B392}"/>
    <dgm:cxn modelId="{EC940ED6-E3FE-C44B-B261-C9559EA81969}" srcId="{91276580-1B24-044A-99D6-030CAF324CB3}" destId="{7B727DE5-EA3D-CD47-B3B8-43AB4922DC27}" srcOrd="0" destOrd="0" parTransId="{96696F8E-2545-004E-9DB7-FD5282CC3536}" sibTransId="{1F09735E-F80A-844B-A7FF-3FC01A725580}"/>
    <dgm:cxn modelId="{DEEC64DA-9565-A046-92F6-0D5B541677DB}" srcId="{91276580-1B24-044A-99D6-030CAF324CB3}" destId="{66823114-A0A1-FA4B-8C60-C07E629E3AFC}" srcOrd="5" destOrd="0" parTransId="{45C992DD-28E4-3E4B-8DDD-80DB61D98EE4}" sibTransId="{FAA619AC-0EFB-DD42-9AA5-CA5F570110E0}"/>
    <dgm:cxn modelId="{D69744E5-A905-344D-A655-BDD953CFFEA6}" type="presOf" srcId="{04FEDA4C-4DF5-A54D-B762-3FF4801257BA}" destId="{13717D10-0F3A-B84F-BC6B-9A6242447E9D}" srcOrd="0" destOrd="0" presId="urn:microsoft.com/office/officeart/2005/8/layout/lProcess2"/>
    <dgm:cxn modelId="{684111E6-E6A9-8342-8F29-245488172834}" srcId="{6BDD0391-F2F5-1B4F-8631-6466E512DDC0}" destId="{B82A5E03-9182-0A48-B85A-01BE479B832C}" srcOrd="3" destOrd="0" parTransId="{221E80F9-00CF-2240-8286-F041BB0D9E62}" sibTransId="{5BBC15F5-1D26-5E45-8BC2-926ABFEC6CCE}"/>
    <dgm:cxn modelId="{7E4CC8E7-2131-1149-BAA0-8493FA1CF86B}" srcId="{370BA43C-3AAF-5E43-B022-8BE27F9A0AE5}" destId="{0FA1A3D7-3E5B-9D4D-ABF9-A4F5399E5549}" srcOrd="3" destOrd="0" parTransId="{42548AE8-18F6-6A4D-A6BD-96FA8AE78564}" sibTransId="{DA53CE3C-B998-1F40-9CD7-D6E9509450B3}"/>
    <dgm:cxn modelId="{35123DEB-F3C2-4041-B4D6-61B0D6C91D91}" srcId="{6BDD0391-F2F5-1B4F-8631-6466E512DDC0}" destId="{2E16C6F2-60B8-CB4E-AB64-F3CEF601E0A6}" srcOrd="5" destOrd="0" parTransId="{46261448-3FE0-4F4F-B2B8-39112733039A}" sibTransId="{464318ED-16CE-2F40-BFA4-2AD5E55EB68E}"/>
    <dgm:cxn modelId="{DB6EF9EB-AB7E-DF45-B083-001A93727F66}" type="presOf" srcId="{27A856D4-4FFF-5048-86A7-6A21D75C0C17}" destId="{6EE7E0ED-3352-1344-822E-F6E6702EA3DB}" srcOrd="0" destOrd="0" presId="urn:microsoft.com/office/officeart/2005/8/layout/lProcess2"/>
    <dgm:cxn modelId="{7D832FF0-D7B0-0F43-86FE-D6A998C4D3DC}" srcId="{6BDD0391-F2F5-1B4F-8631-6466E512DDC0}" destId="{9D9536C1-2F79-A143-B6C6-90549DE7109D}" srcOrd="2" destOrd="0" parTransId="{F2FA059A-B8C0-9A49-8E0B-A57BC6113A70}" sibTransId="{1A7F9448-53A1-1342-8A21-EDDFB44864EC}"/>
    <dgm:cxn modelId="{970D76F4-3BD2-7642-B8F1-D4EFD3CE354E}" srcId="{370BA43C-3AAF-5E43-B022-8BE27F9A0AE5}" destId="{197DDD50-23F3-174C-ACC6-F596F5A5EE19}" srcOrd="2" destOrd="0" parTransId="{DAC9ECEF-310F-9F4F-9D02-9D8CC2667EBA}" sibTransId="{CBFEADB4-178A-834D-AFEC-763CE83BFA0B}"/>
    <dgm:cxn modelId="{5FC1E0F6-3742-B246-9BD7-7F36D338BBCD}" srcId="{91276580-1B24-044A-99D6-030CAF324CB3}" destId="{000C0B4E-D9FF-7E43-A897-A23C7204B0BB}" srcOrd="6" destOrd="0" parTransId="{CFDDB344-1255-444B-8853-1D86EEF08F3C}" sibTransId="{CC89DD4B-1E2C-9242-9F03-8767992EABAF}"/>
    <dgm:cxn modelId="{51CC23F9-A759-0F4D-8FC5-723868887A54}" srcId="{679CD1FA-AAEA-2747-B525-9EF61EB9BFA1}" destId="{6BDD0391-F2F5-1B4F-8631-6466E512DDC0}" srcOrd="1" destOrd="0" parTransId="{B17FDD06-B061-7040-B2FC-0D042E47930B}" sibTransId="{DF143638-9191-AA4A-8DE2-C64AD9DBEE58}"/>
    <dgm:cxn modelId="{CB1D43FF-7620-7742-B390-79D6B6C9D7C0}" srcId="{370BA43C-3AAF-5E43-B022-8BE27F9A0AE5}" destId="{266D41F7-49B3-2E43-ACC9-9CE184102995}" srcOrd="1" destOrd="0" parTransId="{DB4345AE-1370-E745-B76A-CDEA53A72833}" sibTransId="{951B2FB7-90DD-4C44-A6ED-0856A5383E12}"/>
    <dgm:cxn modelId="{044E56B4-C448-CB44-BB56-6C39BC1494CD}" type="presParOf" srcId="{B5099EDD-4E6C-FC41-995D-509093E94824}" destId="{80E7F4F4-DD4F-8449-9719-02A15F521D6E}" srcOrd="0" destOrd="0" presId="urn:microsoft.com/office/officeart/2005/8/layout/lProcess2"/>
    <dgm:cxn modelId="{30378F9D-6A04-C84D-A88C-94732B57D8EF}" type="presParOf" srcId="{80E7F4F4-DD4F-8449-9719-02A15F521D6E}" destId="{CDF60E44-9B3F-C349-B652-5D5B4C06BA69}" srcOrd="0" destOrd="0" presId="urn:microsoft.com/office/officeart/2005/8/layout/lProcess2"/>
    <dgm:cxn modelId="{7EF4C3BD-5CCA-984F-A6E0-C0F7FE431F70}" type="presParOf" srcId="{80E7F4F4-DD4F-8449-9719-02A15F521D6E}" destId="{11864E44-AB6E-4047-B9D7-C35BB85F9792}" srcOrd="1" destOrd="0" presId="urn:microsoft.com/office/officeart/2005/8/layout/lProcess2"/>
    <dgm:cxn modelId="{AFE3114B-BE68-AF4D-9B10-54D44C6AE9B1}" type="presParOf" srcId="{80E7F4F4-DD4F-8449-9719-02A15F521D6E}" destId="{A2E24029-0FBF-E247-95AC-BD088FA7C42B}" srcOrd="2" destOrd="0" presId="urn:microsoft.com/office/officeart/2005/8/layout/lProcess2"/>
    <dgm:cxn modelId="{4E62732B-7B1D-FA4B-AAF6-9C3AF440BE6E}" type="presParOf" srcId="{A2E24029-0FBF-E247-95AC-BD088FA7C42B}" destId="{DD2EF9A3-FEAB-8149-9772-C17267A42BE5}" srcOrd="0" destOrd="0" presId="urn:microsoft.com/office/officeart/2005/8/layout/lProcess2"/>
    <dgm:cxn modelId="{83DCA233-7718-2F4D-B880-89C176105E57}" type="presParOf" srcId="{DD2EF9A3-FEAB-8149-9772-C17267A42BE5}" destId="{8955973C-6835-594B-ACCA-AFC227DB450E}" srcOrd="0" destOrd="0" presId="urn:microsoft.com/office/officeart/2005/8/layout/lProcess2"/>
    <dgm:cxn modelId="{41423714-B030-7242-9557-D207A09E2DDB}" type="presParOf" srcId="{DD2EF9A3-FEAB-8149-9772-C17267A42BE5}" destId="{5370F00A-531D-3E42-92CD-2014715800E5}" srcOrd="1" destOrd="0" presId="urn:microsoft.com/office/officeart/2005/8/layout/lProcess2"/>
    <dgm:cxn modelId="{CD1290B0-6EEE-F245-9A10-E4A3624C5739}" type="presParOf" srcId="{DD2EF9A3-FEAB-8149-9772-C17267A42BE5}" destId="{E379BA9E-CC7A-0B4C-A889-EA4A9DAF9E08}" srcOrd="2" destOrd="0" presId="urn:microsoft.com/office/officeart/2005/8/layout/lProcess2"/>
    <dgm:cxn modelId="{FF16B7D8-BECA-4A41-B7F7-34A47D41E2ED}" type="presParOf" srcId="{DD2EF9A3-FEAB-8149-9772-C17267A42BE5}" destId="{1CD0AE76-842B-0E4A-BBC7-292C11226AB4}" srcOrd="3" destOrd="0" presId="urn:microsoft.com/office/officeart/2005/8/layout/lProcess2"/>
    <dgm:cxn modelId="{840A5E48-16D6-1544-ACB1-39420566493A}" type="presParOf" srcId="{DD2EF9A3-FEAB-8149-9772-C17267A42BE5}" destId="{6EE7E0ED-3352-1344-822E-F6E6702EA3DB}" srcOrd="4" destOrd="0" presId="urn:microsoft.com/office/officeart/2005/8/layout/lProcess2"/>
    <dgm:cxn modelId="{7F9BE5A1-47B1-EE45-B040-DB425EDFE3FB}" type="presParOf" srcId="{DD2EF9A3-FEAB-8149-9772-C17267A42BE5}" destId="{DF2AC123-D7D4-014E-99A3-B711D3F40D5C}" srcOrd="5" destOrd="0" presId="urn:microsoft.com/office/officeart/2005/8/layout/lProcess2"/>
    <dgm:cxn modelId="{6CBEB48A-FE0D-9B4F-A084-60E7AB90610D}" type="presParOf" srcId="{DD2EF9A3-FEAB-8149-9772-C17267A42BE5}" destId="{FF434E0B-24B3-2F4F-9019-4010ED19420F}" srcOrd="6" destOrd="0" presId="urn:microsoft.com/office/officeart/2005/8/layout/lProcess2"/>
    <dgm:cxn modelId="{C7AD0A48-7F50-714E-B226-F9A84B3D106F}" type="presParOf" srcId="{DD2EF9A3-FEAB-8149-9772-C17267A42BE5}" destId="{3F9F5CE9-8805-BF47-807F-40F417FD04CB}" srcOrd="7" destOrd="0" presId="urn:microsoft.com/office/officeart/2005/8/layout/lProcess2"/>
    <dgm:cxn modelId="{0F37BA2A-681F-1C4D-82E3-CB7D7B04BFCA}" type="presParOf" srcId="{DD2EF9A3-FEAB-8149-9772-C17267A42BE5}" destId="{C97A0DB8-B50E-F24C-931A-D6AB35AD2496}" srcOrd="8" destOrd="0" presId="urn:microsoft.com/office/officeart/2005/8/layout/lProcess2"/>
    <dgm:cxn modelId="{CC8E3F48-0A18-F347-BFF6-88043749FF69}" type="presParOf" srcId="{DD2EF9A3-FEAB-8149-9772-C17267A42BE5}" destId="{4B844E5F-8BC9-F54C-B1F8-54F7B5485BC4}" srcOrd="9" destOrd="0" presId="urn:microsoft.com/office/officeart/2005/8/layout/lProcess2"/>
    <dgm:cxn modelId="{06E7A919-0666-9A40-BE0F-D85401D2D68C}" type="presParOf" srcId="{DD2EF9A3-FEAB-8149-9772-C17267A42BE5}" destId="{3248DC80-0A74-6E40-A013-B517E0C34C92}" srcOrd="10" destOrd="0" presId="urn:microsoft.com/office/officeart/2005/8/layout/lProcess2"/>
    <dgm:cxn modelId="{CE88FD57-D662-5248-96FF-D3F653EC26D6}" type="presParOf" srcId="{DD2EF9A3-FEAB-8149-9772-C17267A42BE5}" destId="{C8FBC919-9C6E-9C42-A075-5CAE8C77BD1D}" srcOrd="11" destOrd="0" presId="urn:microsoft.com/office/officeart/2005/8/layout/lProcess2"/>
    <dgm:cxn modelId="{F2B41DFC-25AE-AB44-9AC5-332FDE260BF3}" type="presParOf" srcId="{DD2EF9A3-FEAB-8149-9772-C17267A42BE5}" destId="{FBA6E750-C01F-6547-9D06-4E282C701A50}" srcOrd="12" destOrd="0" presId="urn:microsoft.com/office/officeart/2005/8/layout/lProcess2"/>
    <dgm:cxn modelId="{A14523DC-8652-224D-9DAC-A11C86D79900}" type="presParOf" srcId="{B5099EDD-4E6C-FC41-995D-509093E94824}" destId="{C6C381FD-2C63-A642-98F4-A8BCC1386F84}" srcOrd="1" destOrd="0" presId="urn:microsoft.com/office/officeart/2005/8/layout/lProcess2"/>
    <dgm:cxn modelId="{F27EF023-F37A-A043-B583-03511FAA4105}" type="presParOf" srcId="{B5099EDD-4E6C-FC41-995D-509093E94824}" destId="{DE8BC16D-D1ED-494D-A1D7-A46BE7DC45FB}" srcOrd="2" destOrd="0" presId="urn:microsoft.com/office/officeart/2005/8/layout/lProcess2"/>
    <dgm:cxn modelId="{FE0048F3-B7CA-8947-BB29-2ACBE8461F38}" type="presParOf" srcId="{DE8BC16D-D1ED-494D-A1D7-A46BE7DC45FB}" destId="{0115063B-99B3-BD40-A01B-0156A1166DD4}" srcOrd="0" destOrd="0" presId="urn:microsoft.com/office/officeart/2005/8/layout/lProcess2"/>
    <dgm:cxn modelId="{A0FF16E4-D7DA-694F-8A6B-0D9994CF32E9}" type="presParOf" srcId="{DE8BC16D-D1ED-494D-A1D7-A46BE7DC45FB}" destId="{81F12751-98E2-9542-9F2B-8D70072AD121}" srcOrd="1" destOrd="0" presId="urn:microsoft.com/office/officeart/2005/8/layout/lProcess2"/>
    <dgm:cxn modelId="{0597E5B3-46FC-6F45-8DEA-FE06DD421A1B}" type="presParOf" srcId="{DE8BC16D-D1ED-494D-A1D7-A46BE7DC45FB}" destId="{16B94040-CF4D-A14B-9FFF-E262AA281C70}" srcOrd="2" destOrd="0" presId="urn:microsoft.com/office/officeart/2005/8/layout/lProcess2"/>
    <dgm:cxn modelId="{43961FB4-AD85-6647-BDA0-9B193217786C}" type="presParOf" srcId="{16B94040-CF4D-A14B-9FFF-E262AA281C70}" destId="{369372B8-EDDF-7F42-8EED-2CAE100A3855}" srcOrd="0" destOrd="0" presId="urn:microsoft.com/office/officeart/2005/8/layout/lProcess2"/>
    <dgm:cxn modelId="{11FBB344-9E3C-3442-87CC-2DD2D08EAAC3}" type="presParOf" srcId="{369372B8-EDDF-7F42-8EED-2CAE100A3855}" destId="{45C64D49-B06A-E84B-B917-18B2D0D34D22}" srcOrd="0" destOrd="0" presId="urn:microsoft.com/office/officeart/2005/8/layout/lProcess2"/>
    <dgm:cxn modelId="{DC7A07EA-74B0-4749-8838-D92A6C67E8F5}" type="presParOf" srcId="{369372B8-EDDF-7F42-8EED-2CAE100A3855}" destId="{46BCD388-726A-4044-96C2-D80B2651D3E9}" srcOrd="1" destOrd="0" presId="urn:microsoft.com/office/officeart/2005/8/layout/lProcess2"/>
    <dgm:cxn modelId="{043A0C88-9E87-9B4B-B2A9-72776AB2A61F}" type="presParOf" srcId="{369372B8-EDDF-7F42-8EED-2CAE100A3855}" destId="{F6BAAD1C-52B7-D54D-BE7B-118B760A3C92}" srcOrd="2" destOrd="0" presId="urn:microsoft.com/office/officeart/2005/8/layout/lProcess2"/>
    <dgm:cxn modelId="{2D271DFA-3E7C-D842-BD6F-A2A058B74089}" type="presParOf" srcId="{369372B8-EDDF-7F42-8EED-2CAE100A3855}" destId="{70F401D8-F84E-434B-AFB2-9BF2B91308B5}" srcOrd="3" destOrd="0" presId="urn:microsoft.com/office/officeart/2005/8/layout/lProcess2"/>
    <dgm:cxn modelId="{EA85750B-B8D1-0343-B07E-840E090BFE5C}" type="presParOf" srcId="{369372B8-EDDF-7F42-8EED-2CAE100A3855}" destId="{7CF155B3-90CF-AF41-A1C9-E0C2BB753712}" srcOrd="4" destOrd="0" presId="urn:microsoft.com/office/officeart/2005/8/layout/lProcess2"/>
    <dgm:cxn modelId="{2DDC39D9-FDBE-1B48-8652-CD92BDBFE709}" type="presParOf" srcId="{369372B8-EDDF-7F42-8EED-2CAE100A3855}" destId="{74A4E377-3864-1749-9CB3-20412023BA4B}" srcOrd="5" destOrd="0" presId="urn:microsoft.com/office/officeart/2005/8/layout/lProcess2"/>
    <dgm:cxn modelId="{66C3D8EF-2301-2C4F-B652-E4CEE8ADD81A}" type="presParOf" srcId="{369372B8-EDDF-7F42-8EED-2CAE100A3855}" destId="{7D9E0B20-7968-FE44-8B1D-761D34239ABE}" srcOrd="6" destOrd="0" presId="urn:microsoft.com/office/officeart/2005/8/layout/lProcess2"/>
    <dgm:cxn modelId="{2B5E0322-302D-F144-BC19-0B4669ADFC9E}" type="presParOf" srcId="{369372B8-EDDF-7F42-8EED-2CAE100A3855}" destId="{ED00A47E-AC1F-274E-B94D-5457AC127930}" srcOrd="7" destOrd="0" presId="urn:microsoft.com/office/officeart/2005/8/layout/lProcess2"/>
    <dgm:cxn modelId="{E4C85FF3-9466-084A-B44B-B24CC2F6A153}" type="presParOf" srcId="{369372B8-EDDF-7F42-8EED-2CAE100A3855}" destId="{9D02E275-2CC8-C64E-84A5-A127E7B88424}" srcOrd="8" destOrd="0" presId="urn:microsoft.com/office/officeart/2005/8/layout/lProcess2"/>
    <dgm:cxn modelId="{E0BB1F9B-8C6E-0247-8BB8-4DD56B32FFBF}" type="presParOf" srcId="{369372B8-EDDF-7F42-8EED-2CAE100A3855}" destId="{08F8B399-9505-E744-936B-EF58242B1887}" srcOrd="9" destOrd="0" presId="urn:microsoft.com/office/officeart/2005/8/layout/lProcess2"/>
    <dgm:cxn modelId="{8F4CA1D8-AF9D-EB44-9494-DA775479351B}" type="presParOf" srcId="{369372B8-EDDF-7F42-8EED-2CAE100A3855}" destId="{CEE7D886-F097-8341-BD2A-4C0F590D0C4C}" srcOrd="10" destOrd="0" presId="urn:microsoft.com/office/officeart/2005/8/layout/lProcess2"/>
    <dgm:cxn modelId="{F0387B79-4272-1E46-9C3C-C9539E575B15}" type="presParOf" srcId="{369372B8-EDDF-7F42-8EED-2CAE100A3855}" destId="{54317898-B3B9-644F-BC17-7FAB6C2965FA}" srcOrd="11" destOrd="0" presId="urn:microsoft.com/office/officeart/2005/8/layout/lProcess2"/>
    <dgm:cxn modelId="{133D4773-0EF3-F44F-97F4-1541F3458A01}" type="presParOf" srcId="{369372B8-EDDF-7F42-8EED-2CAE100A3855}" destId="{13717D10-0F3A-B84F-BC6B-9A6242447E9D}" srcOrd="12" destOrd="0" presId="urn:microsoft.com/office/officeart/2005/8/layout/lProcess2"/>
    <dgm:cxn modelId="{AAF73163-861A-D94E-B69F-672075FCC88A}" type="presParOf" srcId="{B5099EDD-4E6C-FC41-995D-509093E94824}" destId="{2595F6FF-8EF0-1C47-AF79-F6BBFAFCFAC6}" srcOrd="3" destOrd="0" presId="urn:microsoft.com/office/officeart/2005/8/layout/lProcess2"/>
    <dgm:cxn modelId="{62877A27-388F-CD43-AECD-5932C5E51DDB}" type="presParOf" srcId="{B5099EDD-4E6C-FC41-995D-509093E94824}" destId="{D225A85E-8738-5D4D-B712-EDFF4A125466}" srcOrd="4" destOrd="0" presId="urn:microsoft.com/office/officeart/2005/8/layout/lProcess2"/>
    <dgm:cxn modelId="{32E122CB-3CA8-534E-AA68-6AA977256C59}" type="presParOf" srcId="{D225A85E-8738-5D4D-B712-EDFF4A125466}" destId="{F39DC170-D4C4-7D45-9A7A-DB91D93BBC4B}" srcOrd="0" destOrd="0" presId="urn:microsoft.com/office/officeart/2005/8/layout/lProcess2"/>
    <dgm:cxn modelId="{4837C183-4F9E-DB4D-9C43-3285AD6060A3}" type="presParOf" srcId="{D225A85E-8738-5D4D-B712-EDFF4A125466}" destId="{D5C3D2BA-60D7-8347-A231-42CD5FD42FE3}" srcOrd="1" destOrd="0" presId="urn:microsoft.com/office/officeart/2005/8/layout/lProcess2"/>
    <dgm:cxn modelId="{EEE35983-EE50-134A-B63F-34C056A4D40E}" type="presParOf" srcId="{D225A85E-8738-5D4D-B712-EDFF4A125466}" destId="{F6AA8BAC-6127-CA43-A673-1AD3968DA55F}" srcOrd="2" destOrd="0" presId="urn:microsoft.com/office/officeart/2005/8/layout/lProcess2"/>
    <dgm:cxn modelId="{701AC57D-11F7-A348-8D90-5579A307FE5F}" type="presParOf" srcId="{F6AA8BAC-6127-CA43-A673-1AD3968DA55F}" destId="{29293BA3-1972-7D47-91E3-9EA0A961DAEF}" srcOrd="0" destOrd="0" presId="urn:microsoft.com/office/officeart/2005/8/layout/lProcess2"/>
    <dgm:cxn modelId="{D0A5C9F2-A973-8D45-8A49-09EF3385C5EA}" type="presParOf" srcId="{29293BA3-1972-7D47-91E3-9EA0A961DAEF}" destId="{C09F99FD-DED2-264C-877A-456C42167B2C}" srcOrd="0" destOrd="0" presId="urn:microsoft.com/office/officeart/2005/8/layout/lProcess2"/>
    <dgm:cxn modelId="{FF616505-9F97-AC46-95A4-06C7EBA7F8EC}" type="presParOf" srcId="{29293BA3-1972-7D47-91E3-9EA0A961DAEF}" destId="{30C38829-3A5E-214E-98AA-54C32FA377DB}" srcOrd="1" destOrd="0" presId="urn:microsoft.com/office/officeart/2005/8/layout/lProcess2"/>
    <dgm:cxn modelId="{3015490C-B384-974B-876D-7285CD6B37F8}" type="presParOf" srcId="{29293BA3-1972-7D47-91E3-9EA0A961DAEF}" destId="{B7358C96-148E-D644-9CF5-F9F9085F1700}" srcOrd="2" destOrd="0" presId="urn:microsoft.com/office/officeart/2005/8/layout/lProcess2"/>
    <dgm:cxn modelId="{78991685-DEDD-3B45-9663-FB98B26AF82A}" type="presParOf" srcId="{29293BA3-1972-7D47-91E3-9EA0A961DAEF}" destId="{73359233-D303-9041-BC90-D4900BED337F}" srcOrd="3" destOrd="0" presId="urn:microsoft.com/office/officeart/2005/8/layout/lProcess2"/>
    <dgm:cxn modelId="{B66E6CF2-AFAA-8041-BFA1-6ECE0049C372}" type="presParOf" srcId="{29293BA3-1972-7D47-91E3-9EA0A961DAEF}" destId="{EA77D6DC-1123-184C-98E2-3704AB7CE407}" srcOrd="4" destOrd="0" presId="urn:microsoft.com/office/officeart/2005/8/layout/lProcess2"/>
    <dgm:cxn modelId="{05008DE9-D202-1F42-9947-80BE44F9B63F}" type="presParOf" srcId="{29293BA3-1972-7D47-91E3-9EA0A961DAEF}" destId="{27DE5AE9-B29E-2642-A343-D47DCD9AA691}" srcOrd="5" destOrd="0" presId="urn:microsoft.com/office/officeart/2005/8/layout/lProcess2"/>
    <dgm:cxn modelId="{E8F16F5E-E8A7-844D-8A5F-A31EDE4728C4}" type="presParOf" srcId="{29293BA3-1972-7D47-91E3-9EA0A961DAEF}" destId="{E595585E-FCD1-E749-ACC0-4FC501F08AED}" srcOrd="6" destOrd="0" presId="urn:microsoft.com/office/officeart/2005/8/layout/lProcess2"/>
    <dgm:cxn modelId="{3264E357-FAC6-F74D-8776-979497D4B315}" type="presParOf" srcId="{29293BA3-1972-7D47-91E3-9EA0A961DAEF}" destId="{6960869C-4DDA-1441-9594-20890D13302A}" srcOrd="7" destOrd="0" presId="urn:microsoft.com/office/officeart/2005/8/layout/lProcess2"/>
    <dgm:cxn modelId="{F2D3E3E5-C206-994C-802C-2A5E52FCD253}" type="presParOf" srcId="{29293BA3-1972-7D47-91E3-9EA0A961DAEF}" destId="{94F516F9-30CB-0D4F-9462-D1A18F1D0C6F}" srcOrd="8" destOrd="0" presId="urn:microsoft.com/office/officeart/2005/8/layout/lProcess2"/>
    <dgm:cxn modelId="{24D227E4-5073-1544-BE51-737558EB9E73}" type="presParOf" srcId="{29293BA3-1972-7D47-91E3-9EA0A961DAEF}" destId="{E11A0284-D6EA-5442-8C09-E0678A43BD3F}" srcOrd="9" destOrd="0" presId="urn:microsoft.com/office/officeart/2005/8/layout/lProcess2"/>
    <dgm:cxn modelId="{3E5FEA0D-5801-1447-BC65-7C71F4C2B8FC}" type="presParOf" srcId="{29293BA3-1972-7D47-91E3-9EA0A961DAEF}" destId="{33FE80B5-32A9-2547-B930-7CEB4B4FFB84}" srcOrd="10" destOrd="0" presId="urn:microsoft.com/office/officeart/2005/8/layout/lProcess2"/>
    <dgm:cxn modelId="{1E676639-13E3-9546-854B-FB76279E73AF}" type="presParOf" srcId="{29293BA3-1972-7D47-91E3-9EA0A961DAEF}" destId="{DEB941E1-26D7-104E-B9CF-6F1C0B0432A1}" srcOrd="11" destOrd="0" presId="urn:microsoft.com/office/officeart/2005/8/layout/lProcess2"/>
    <dgm:cxn modelId="{36B55DA5-FD1D-804E-AA80-54CC9D902D99}" type="presParOf" srcId="{29293BA3-1972-7D47-91E3-9EA0A961DAEF}" destId="{93720ACF-47CA-4143-A39A-1C512A64DA13}" srcOrd="1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224B58-297C-0747-8243-AE403C391FD9}">
      <dsp:nvSpPr>
        <dsp:cNvPr id="0" name=""/>
        <dsp:cNvSpPr/>
      </dsp:nvSpPr>
      <dsp:spPr>
        <a:xfrm>
          <a:off x="0" y="0"/>
          <a:ext cx="6942221" cy="12713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Montserrat" pitchFamily="2" charset="77"/>
            </a:rPr>
            <a:t>LEITURA URBANA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latin typeface="Montserrat" pitchFamily="2" charset="77"/>
            </a:rPr>
            <a:t>Leitura Comunitária – Oficinas Comunitárias nos Bairros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latin typeface="Montserrat" pitchFamily="2" charset="77"/>
            </a:rPr>
            <a:t>Leitura Técnica</a:t>
          </a:r>
        </a:p>
      </dsp:txBody>
      <dsp:txXfrm>
        <a:off x="1515580" y="0"/>
        <a:ext cx="5426640" cy="1271361"/>
      </dsp:txXfrm>
    </dsp:sp>
    <dsp:sp modelId="{8C2E195C-91AA-4242-BF09-9B952E5CC44B}">
      <dsp:nvSpPr>
        <dsp:cNvPr id="0" name=""/>
        <dsp:cNvSpPr/>
      </dsp:nvSpPr>
      <dsp:spPr>
        <a:xfrm>
          <a:off x="127136" y="127136"/>
          <a:ext cx="1388444" cy="101708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D6D5537-8AEF-1E43-9760-1E149DBCA938}">
      <dsp:nvSpPr>
        <dsp:cNvPr id="0" name=""/>
        <dsp:cNvSpPr/>
      </dsp:nvSpPr>
      <dsp:spPr>
        <a:xfrm>
          <a:off x="0" y="1398497"/>
          <a:ext cx="6942221" cy="12713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Montserrat" pitchFamily="2" charset="77"/>
            </a:rPr>
            <a:t>ELABORAÇÃO, VALIDAÇÃO DE PROPOSTAS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latin typeface="Montserrat" pitchFamily="2" charset="77"/>
            </a:rPr>
            <a:t>Compilação e organização da Lei Atual para revisão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latin typeface="Montserrat" pitchFamily="2" charset="77"/>
            </a:rPr>
            <a:t>Oficinas com Representantes dos Bairros e Associações</a:t>
          </a:r>
        </a:p>
      </dsp:txBody>
      <dsp:txXfrm>
        <a:off x="1515580" y="1398497"/>
        <a:ext cx="5426640" cy="1271361"/>
      </dsp:txXfrm>
    </dsp:sp>
    <dsp:sp modelId="{C4F59550-245D-3144-AACF-EFC69697E056}">
      <dsp:nvSpPr>
        <dsp:cNvPr id="0" name=""/>
        <dsp:cNvSpPr/>
      </dsp:nvSpPr>
      <dsp:spPr>
        <a:xfrm>
          <a:off x="127136" y="1525633"/>
          <a:ext cx="1388444" cy="101708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6100338-24C3-F644-B7FC-5A9A1E616D76}">
      <dsp:nvSpPr>
        <dsp:cNvPr id="0" name=""/>
        <dsp:cNvSpPr/>
      </dsp:nvSpPr>
      <dsp:spPr>
        <a:xfrm>
          <a:off x="0" y="2796995"/>
          <a:ext cx="6942221" cy="12713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Montserrat" pitchFamily="2" charset="77"/>
            </a:rPr>
            <a:t>ELABORAÇÃO DO TEXTO DE LEI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latin typeface="Montserrat" pitchFamily="2" charset="77"/>
            </a:rPr>
            <a:t>Criação do texto de lei a partir das propostas geradas nas reuniões e aprovadas nas Audiências Públicas Gerais</a:t>
          </a:r>
        </a:p>
      </dsp:txBody>
      <dsp:txXfrm>
        <a:off x="1515580" y="2796995"/>
        <a:ext cx="5426640" cy="1271361"/>
      </dsp:txXfrm>
    </dsp:sp>
    <dsp:sp modelId="{4EECDAEA-6D28-5340-A1CF-8EE6988834B4}">
      <dsp:nvSpPr>
        <dsp:cNvPr id="0" name=""/>
        <dsp:cNvSpPr/>
      </dsp:nvSpPr>
      <dsp:spPr>
        <a:xfrm>
          <a:off x="127136" y="2924131"/>
          <a:ext cx="1388444" cy="101708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224B58-297C-0747-8243-AE403C391FD9}">
      <dsp:nvSpPr>
        <dsp:cNvPr id="0" name=""/>
        <dsp:cNvSpPr/>
      </dsp:nvSpPr>
      <dsp:spPr>
        <a:xfrm>
          <a:off x="0" y="0"/>
          <a:ext cx="6942221" cy="12713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Montserrat" pitchFamily="2" charset="77"/>
            </a:rPr>
            <a:t>LEITURA URBANA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latin typeface="Montserrat" pitchFamily="2" charset="77"/>
            </a:rPr>
            <a:t>Leitura Comunitária – Oficinas Comunitárias nos Bairros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latin typeface="Montserrat" pitchFamily="2" charset="77"/>
            </a:rPr>
            <a:t>Leitura Técnica</a:t>
          </a:r>
        </a:p>
      </dsp:txBody>
      <dsp:txXfrm>
        <a:off x="1515580" y="0"/>
        <a:ext cx="5426640" cy="1271361"/>
      </dsp:txXfrm>
    </dsp:sp>
    <dsp:sp modelId="{8C2E195C-91AA-4242-BF09-9B952E5CC44B}">
      <dsp:nvSpPr>
        <dsp:cNvPr id="0" name=""/>
        <dsp:cNvSpPr/>
      </dsp:nvSpPr>
      <dsp:spPr>
        <a:xfrm>
          <a:off x="127136" y="127136"/>
          <a:ext cx="1388444" cy="101708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D6D5537-8AEF-1E43-9760-1E149DBCA938}">
      <dsp:nvSpPr>
        <dsp:cNvPr id="0" name=""/>
        <dsp:cNvSpPr/>
      </dsp:nvSpPr>
      <dsp:spPr>
        <a:xfrm>
          <a:off x="0" y="1398497"/>
          <a:ext cx="6942221" cy="12713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Montserrat" pitchFamily="2" charset="77"/>
            </a:rPr>
            <a:t>ELABORAÇÃO, VALIDAÇÃO DE PROPOSTAS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latin typeface="Montserrat" pitchFamily="2" charset="77"/>
            </a:rPr>
            <a:t>Compilação e organização da Lei Atual para revisão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latin typeface="Montserrat" pitchFamily="2" charset="77"/>
            </a:rPr>
            <a:t>Oficinas com Representantes dos Bairros e Associações</a:t>
          </a:r>
        </a:p>
      </dsp:txBody>
      <dsp:txXfrm>
        <a:off x="1515580" y="1398497"/>
        <a:ext cx="5426640" cy="1271361"/>
      </dsp:txXfrm>
    </dsp:sp>
    <dsp:sp modelId="{C4F59550-245D-3144-AACF-EFC69697E056}">
      <dsp:nvSpPr>
        <dsp:cNvPr id="0" name=""/>
        <dsp:cNvSpPr/>
      </dsp:nvSpPr>
      <dsp:spPr>
        <a:xfrm>
          <a:off x="127136" y="1525633"/>
          <a:ext cx="1388444" cy="101708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6100338-24C3-F644-B7FC-5A9A1E616D76}">
      <dsp:nvSpPr>
        <dsp:cNvPr id="0" name=""/>
        <dsp:cNvSpPr/>
      </dsp:nvSpPr>
      <dsp:spPr>
        <a:xfrm>
          <a:off x="0" y="2796995"/>
          <a:ext cx="6942221" cy="12713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Montserrat" pitchFamily="2" charset="77"/>
            </a:rPr>
            <a:t>ELABORAÇÃO DO TEXTO DE LEI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latin typeface="Montserrat" pitchFamily="2" charset="77"/>
            </a:rPr>
            <a:t>Criação do texto de lei a partir das propostas geradas nas reuniões e aprovadas nas Audiências Públicas Gerais</a:t>
          </a:r>
        </a:p>
      </dsp:txBody>
      <dsp:txXfrm>
        <a:off x="1515580" y="2796995"/>
        <a:ext cx="5426640" cy="1271361"/>
      </dsp:txXfrm>
    </dsp:sp>
    <dsp:sp modelId="{4EECDAEA-6D28-5340-A1CF-8EE6988834B4}">
      <dsp:nvSpPr>
        <dsp:cNvPr id="0" name=""/>
        <dsp:cNvSpPr/>
      </dsp:nvSpPr>
      <dsp:spPr>
        <a:xfrm>
          <a:off x="127136" y="2924131"/>
          <a:ext cx="1388444" cy="101708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224B58-297C-0747-8243-AE403C391FD9}">
      <dsp:nvSpPr>
        <dsp:cNvPr id="0" name=""/>
        <dsp:cNvSpPr/>
      </dsp:nvSpPr>
      <dsp:spPr>
        <a:xfrm>
          <a:off x="0" y="0"/>
          <a:ext cx="6942221" cy="12713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Montserrat" pitchFamily="2" charset="77"/>
            </a:rPr>
            <a:t>LEITURA URBANA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latin typeface="Montserrat" pitchFamily="2" charset="77"/>
            </a:rPr>
            <a:t>Leitura Comunitária – Oficinas Comunitárias nos Bairros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latin typeface="Montserrat" pitchFamily="2" charset="77"/>
            </a:rPr>
            <a:t>Leitura Técnica</a:t>
          </a:r>
        </a:p>
      </dsp:txBody>
      <dsp:txXfrm>
        <a:off x="1515580" y="0"/>
        <a:ext cx="5426640" cy="1271361"/>
      </dsp:txXfrm>
    </dsp:sp>
    <dsp:sp modelId="{8C2E195C-91AA-4242-BF09-9B952E5CC44B}">
      <dsp:nvSpPr>
        <dsp:cNvPr id="0" name=""/>
        <dsp:cNvSpPr/>
      </dsp:nvSpPr>
      <dsp:spPr>
        <a:xfrm>
          <a:off x="127136" y="127136"/>
          <a:ext cx="1388444" cy="101708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D6D5537-8AEF-1E43-9760-1E149DBCA938}">
      <dsp:nvSpPr>
        <dsp:cNvPr id="0" name=""/>
        <dsp:cNvSpPr/>
      </dsp:nvSpPr>
      <dsp:spPr>
        <a:xfrm>
          <a:off x="0" y="1398497"/>
          <a:ext cx="6942221" cy="12713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Montserrat" pitchFamily="2" charset="77"/>
            </a:rPr>
            <a:t>ELABORAÇÃO, VALIDAÇÃO DE PROPOSTAS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latin typeface="Montserrat" pitchFamily="2" charset="77"/>
            </a:rPr>
            <a:t>Compilação e organização da Lei Atual para revisão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latin typeface="Montserrat" pitchFamily="2" charset="77"/>
            </a:rPr>
            <a:t>Oficinas com Representantes dos Bairros e Associações</a:t>
          </a:r>
        </a:p>
      </dsp:txBody>
      <dsp:txXfrm>
        <a:off x="1515580" y="1398497"/>
        <a:ext cx="5426640" cy="1271361"/>
      </dsp:txXfrm>
    </dsp:sp>
    <dsp:sp modelId="{C4F59550-245D-3144-AACF-EFC69697E056}">
      <dsp:nvSpPr>
        <dsp:cNvPr id="0" name=""/>
        <dsp:cNvSpPr/>
      </dsp:nvSpPr>
      <dsp:spPr>
        <a:xfrm>
          <a:off x="127136" y="1525633"/>
          <a:ext cx="1388444" cy="101708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6100338-24C3-F644-B7FC-5A9A1E616D76}">
      <dsp:nvSpPr>
        <dsp:cNvPr id="0" name=""/>
        <dsp:cNvSpPr/>
      </dsp:nvSpPr>
      <dsp:spPr>
        <a:xfrm>
          <a:off x="0" y="2796995"/>
          <a:ext cx="6942221" cy="12713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Montserrat" pitchFamily="2" charset="77"/>
            </a:rPr>
            <a:t>ELABORAÇÃO DO TEXTO DE LEI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latin typeface="Montserrat" pitchFamily="2" charset="77"/>
            </a:rPr>
            <a:t>Criação do texto de lei a partir das propostas geradas nas reuniões e aprovadas nas Audiências Públicas Gerais</a:t>
          </a:r>
        </a:p>
      </dsp:txBody>
      <dsp:txXfrm>
        <a:off x="1515580" y="2796995"/>
        <a:ext cx="5426640" cy="1271361"/>
      </dsp:txXfrm>
    </dsp:sp>
    <dsp:sp modelId="{4EECDAEA-6D28-5340-A1CF-8EE6988834B4}">
      <dsp:nvSpPr>
        <dsp:cNvPr id="0" name=""/>
        <dsp:cNvSpPr/>
      </dsp:nvSpPr>
      <dsp:spPr>
        <a:xfrm>
          <a:off x="127136" y="2924131"/>
          <a:ext cx="1388444" cy="101708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F60E44-9B3F-C349-B652-5D5B4C06BA69}">
      <dsp:nvSpPr>
        <dsp:cNvPr id="0" name=""/>
        <dsp:cNvSpPr/>
      </dsp:nvSpPr>
      <dsp:spPr>
        <a:xfrm>
          <a:off x="3541" y="0"/>
          <a:ext cx="2932620" cy="461032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DATA</a:t>
          </a:r>
        </a:p>
      </dsp:txBody>
      <dsp:txXfrm>
        <a:off x="3541" y="0"/>
        <a:ext cx="2932620" cy="1383096"/>
      </dsp:txXfrm>
    </dsp:sp>
    <dsp:sp modelId="{8955973C-6835-594B-ACCA-AFC227DB450E}">
      <dsp:nvSpPr>
        <dsp:cNvPr id="0" name=""/>
        <dsp:cNvSpPr/>
      </dsp:nvSpPr>
      <dsp:spPr>
        <a:xfrm>
          <a:off x="296803" y="1122845"/>
          <a:ext cx="2346096" cy="3834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27 JUN | 19h</a:t>
          </a:r>
        </a:p>
      </dsp:txBody>
      <dsp:txXfrm>
        <a:off x="308033" y="1134075"/>
        <a:ext cx="2323636" cy="360976"/>
      </dsp:txXfrm>
    </dsp:sp>
    <dsp:sp modelId="{E379BA9E-CC7A-0B4C-A889-EA4A9DAF9E08}">
      <dsp:nvSpPr>
        <dsp:cNvPr id="0" name=""/>
        <dsp:cNvSpPr/>
      </dsp:nvSpPr>
      <dsp:spPr>
        <a:xfrm>
          <a:off x="296803" y="1578692"/>
          <a:ext cx="2346096" cy="3705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28 JUN | 19h</a:t>
          </a:r>
        </a:p>
      </dsp:txBody>
      <dsp:txXfrm>
        <a:off x="307656" y="1589545"/>
        <a:ext cx="2324390" cy="348832"/>
      </dsp:txXfrm>
    </dsp:sp>
    <dsp:sp modelId="{6EE7E0ED-3352-1344-822E-F6E6702EA3DB}">
      <dsp:nvSpPr>
        <dsp:cNvPr id="0" name=""/>
        <dsp:cNvSpPr/>
      </dsp:nvSpPr>
      <dsp:spPr>
        <a:xfrm>
          <a:off x="296803" y="2023943"/>
          <a:ext cx="2346096" cy="3742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04 JUN | 19h</a:t>
          </a:r>
        </a:p>
      </dsp:txBody>
      <dsp:txXfrm>
        <a:off x="307764" y="2034904"/>
        <a:ext cx="2324174" cy="352319"/>
      </dsp:txXfrm>
    </dsp:sp>
    <dsp:sp modelId="{FF434E0B-24B3-2F4F-9019-4010ED19420F}">
      <dsp:nvSpPr>
        <dsp:cNvPr id="0" name=""/>
        <dsp:cNvSpPr/>
      </dsp:nvSpPr>
      <dsp:spPr>
        <a:xfrm>
          <a:off x="296803" y="2474036"/>
          <a:ext cx="2346096" cy="3787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05 JUN | 19h</a:t>
          </a:r>
        </a:p>
      </dsp:txBody>
      <dsp:txXfrm>
        <a:off x="307897" y="2485130"/>
        <a:ext cx="2323908" cy="356594"/>
      </dsp:txXfrm>
    </dsp:sp>
    <dsp:sp modelId="{C97A0DB8-B50E-F24C-931A-D6AB35AD2496}">
      <dsp:nvSpPr>
        <dsp:cNvPr id="0" name=""/>
        <dsp:cNvSpPr/>
      </dsp:nvSpPr>
      <dsp:spPr>
        <a:xfrm>
          <a:off x="296803" y="2928807"/>
          <a:ext cx="2346096" cy="3838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11 JUL | 19h</a:t>
          </a:r>
        </a:p>
      </dsp:txBody>
      <dsp:txXfrm>
        <a:off x="308045" y="2940049"/>
        <a:ext cx="2323612" cy="361343"/>
      </dsp:txXfrm>
    </dsp:sp>
    <dsp:sp modelId="{3248DC80-0A74-6E40-A013-B517E0C34C92}">
      <dsp:nvSpPr>
        <dsp:cNvPr id="0" name=""/>
        <dsp:cNvSpPr/>
      </dsp:nvSpPr>
      <dsp:spPr>
        <a:xfrm>
          <a:off x="296803" y="3388952"/>
          <a:ext cx="2346096" cy="3894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12 JUL | 19h</a:t>
          </a:r>
        </a:p>
      </dsp:txBody>
      <dsp:txXfrm>
        <a:off x="308208" y="3400357"/>
        <a:ext cx="2323286" cy="366602"/>
      </dsp:txXfrm>
    </dsp:sp>
    <dsp:sp modelId="{FBA6E750-C01F-6547-9D06-4E282C701A50}">
      <dsp:nvSpPr>
        <dsp:cNvPr id="0" name=""/>
        <dsp:cNvSpPr/>
      </dsp:nvSpPr>
      <dsp:spPr>
        <a:xfrm>
          <a:off x="296803" y="3854693"/>
          <a:ext cx="2346096" cy="3959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19 JUL | 19h</a:t>
          </a:r>
        </a:p>
      </dsp:txBody>
      <dsp:txXfrm>
        <a:off x="308401" y="3866291"/>
        <a:ext cx="2322900" cy="372802"/>
      </dsp:txXfrm>
    </dsp:sp>
    <dsp:sp modelId="{0115063B-99B3-BD40-A01B-0156A1166DD4}">
      <dsp:nvSpPr>
        <dsp:cNvPr id="0" name=""/>
        <dsp:cNvSpPr/>
      </dsp:nvSpPr>
      <dsp:spPr>
        <a:xfrm>
          <a:off x="3156108" y="0"/>
          <a:ext cx="4431981" cy="461032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BAIRRO</a:t>
          </a:r>
        </a:p>
      </dsp:txBody>
      <dsp:txXfrm>
        <a:off x="3156108" y="0"/>
        <a:ext cx="4431981" cy="1383096"/>
      </dsp:txXfrm>
    </dsp:sp>
    <dsp:sp modelId="{45C64D49-B06A-E84B-B917-18B2D0D34D22}">
      <dsp:nvSpPr>
        <dsp:cNvPr id="0" name=""/>
        <dsp:cNvSpPr/>
      </dsp:nvSpPr>
      <dsp:spPr>
        <a:xfrm>
          <a:off x="3392099" y="1117852"/>
          <a:ext cx="3959999" cy="3726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0" kern="1200" dirty="0"/>
            <a:t>Jardim Dourado</a:t>
          </a:r>
        </a:p>
      </dsp:txBody>
      <dsp:txXfrm>
        <a:off x="3403012" y="1128765"/>
        <a:ext cx="3938173" cy="350786"/>
      </dsp:txXfrm>
    </dsp:sp>
    <dsp:sp modelId="{F6BAAD1C-52B7-D54D-BE7B-118B760A3C92}">
      <dsp:nvSpPr>
        <dsp:cNvPr id="0" name=""/>
        <dsp:cNvSpPr/>
      </dsp:nvSpPr>
      <dsp:spPr>
        <a:xfrm>
          <a:off x="3392099" y="1563641"/>
          <a:ext cx="3959999" cy="3744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Vila Nova </a:t>
          </a:r>
        </a:p>
      </dsp:txBody>
      <dsp:txXfrm>
        <a:off x="3403066" y="1574608"/>
        <a:ext cx="3938065" cy="352521"/>
      </dsp:txXfrm>
    </dsp:sp>
    <dsp:sp modelId="{7CF155B3-90CF-AF41-A1C9-E0C2BB753712}">
      <dsp:nvSpPr>
        <dsp:cNvPr id="0" name=""/>
        <dsp:cNvSpPr/>
      </dsp:nvSpPr>
      <dsp:spPr>
        <a:xfrm>
          <a:off x="3392099" y="2015942"/>
          <a:ext cx="3959999" cy="3759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Balneário </a:t>
          </a:r>
          <a:r>
            <a:rPr lang="pt-BR" sz="1300" kern="1200" dirty="0" err="1"/>
            <a:t>Perequê</a:t>
          </a:r>
          <a:endParaRPr lang="pt-BR" sz="1300" kern="1200" dirty="0"/>
        </a:p>
      </dsp:txBody>
      <dsp:txXfrm>
        <a:off x="3403110" y="2026953"/>
        <a:ext cx="3937977" cy="353923"/>
      </dsp:txXfrm>
    </dsp:sp>
    <dsp:sp modelId="{7D9E0B20-7968-FE44-8B1D-761D34239ABE}">
      <dsp:nvSpPr>
        <dsp:cNvPr id="0" name=""/>
        <dsp:cNvSpPr/>
      </dsp:nvSpPr>
      <dsp:spPr>
        <a:xfrm>
          <a:off x="3392099" y="2468757"/>
          <a:ext cx="3959999" cy="3800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Centro e Enseada Encantada</a:t>
          </a:r>
        </a:p>
      </dsp:txBody>
      <dsp:txXfrm>
        <a:off x="3403232" y="2479890"/>
        <a:ext cx="3937733" cy="357830"/>
      </dsp:txXfrm>
    </dsp:sp>
    <dsp:sp modelId="{9D02E275-2CC8-C64E-84A5-A127E7B88424}">
      <dsp:nvSpPr>
        <dsp:cNvPr id="0" name=""/>
        <dsp:cNvSpPr/>
      </dsp:nvSpPr>
      <dsp:spPr>
        <a:xfrm>
          <a:off x="3392099" y="2925964"/>
          <a:ext cx="3959999" cy="3847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Araçá</a:t>
          </a:r>
        </a:p>
      </dsp:txBody>
      <dsp:txXfrm>
        <a:off x="3403367" y="2937232"/>
        <a:ext cx="3937463" cy="362194"/>
      </dsp:txXfrm>
    </dsp:sp>
    <dsp:sp modelId="{CEE7D886-F097-8341-BD2A-4C0F590D0C4C}">
      <dsp:nvSpPr>
        <dsp:cNvPr id="0" name=""/>
        <dsp:cNvSpPr/>
      </dsp:nvSpPr>
      <dsp:spPr>
        <a:xfrm>
          <a:off x="3392099" y="3387931"/>
          <a:ext cx="3959999" cy="3898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Sertão de Santa Luzia e Valongo</a:t>
          </a:r>
        </a:p>
      </dsp:txBody>
      <dsp:txXfrm>
        <a:off x="3403518" y="3399350"/>
        <a:ext cx="3937161" cy="367043"/>
      </dsp:txXfrm>
    </dsp:sp>
    <dsp:sp modelId="{13717D10-0F3A-B84F-BC6B-9A6242447E9D}">
      <dsp:nvSpPr>
        <dsp:cNvPr id="0" name=""/>
        <dsp:cNvSpPr/>
      </dsp:nvSpPr>
      <dsp:spPr>
        <a:xfrm>
          <a:off x="3392099" y="3855119"/>
          <a:ext cx="3959999" cy="3960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Santa Luzia e Alto </a:t>
          </a:r>
          <a:r>
            <a:rPr lang="pt-BR" sz="1300" kern="1200" dirty="0" err="1"/>
            <a:t>Perequê</a:t>
          </a:r>
          <a:endParaRPr lang="pt-BR" sz="1300" kern="1200" dirty="0"/>
        </a:p>
      </dsp:txBody>
      <dsp:txXfrm>
        <a:off x="3403697" y="3866717"/>
        <a:ext cx="3936803" cy="372805"/>
      </dsp:txXfrm>
    </dsp:sp>
    <dsp:sp modelId="{F39DC170-D4C4-7D45-9A7A-DB91D93BBC4B}">
      <dsp:nvSpPr>
        <dsp:cNvPr id="0" name=""/>
        <dsp:cNvSpPr/>
      </dsp:nvSpPr>
      <dsp:spPr>
        <a:xfrm>
          <a:off x="7808036" y="0"/>
          <a:ext cx="2932620" cy="461032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LOCAL</a:t>
          </a:r>
        </a:p>
      </dsp:txBody>
      <dsp:txXfrm>
        <a:off x="7808036" y="0"/>
        <a:ext cx="2932620" cy="1383096"/>
      </dsp:txXfrm>
    </dsp:sp>
    <dsp:sp modelId="{C09F99FD-DED2-264C-877A-456C42167B2C}">
      <dsp:nvSpPr>
        <dsp:cNvPr id="0" name=""/>
        <dsp:cNvSpPr/>
      </dsp:nvSpPr>
      <dsp:spPr>
        <a:xfrm>
          <a:off x="8101298" y="1122845"/>
          <a:ext cx="2346096" cy="3834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Escola Olinda Peixoto</a:t>
          </a:r>
        </a:p>
      </dsp:txBody>
      <dsp:txXfrm>
        <a:off x="8112528" y="1134075"/>
        <a:ext cx="2323636" cy="360976"/>
      </dsp:txXfrm>
    </dsp:sp>
    <dsp:sp modelId="{B7358C96-148E-D644-9CF5-F9F9085F1700}">
      <dsp:nvSpPr>
        <dsp:cNvPr id="0" name=""/>
        <dsp:cNvSpPr/>
      </dsp:nvSpPr>
      <dsp:spPr>
        <a:xfrm>
          <a:off x="8101298" y="1578692"/>
          <a:ext cx="2346096" cy="3705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Clube dos Veteranos</a:t>
          </a:r>
        </a:p>
      </dsp:txBody>
      <dsp:txXfrm>
        <a:off x="8112151" y="1589545"/>
        <a:ext cx="2324390" cy="348832"/>
      </dsp:txXfrm>
    </dsp:sp>
    <dsp:sp modelId="{EA77D6DC-1123-184C-98E2-3704AB7CE407}">
      <dsp:nvSpPr>
        <dsp:cNvPr id="0" name=""/>
        <dsp:cNvSpPr/>
      </dsp:nvSpPr>
      <dsp:spPr>
        <a:xfrm>
          <a:off x="8101298" y="2023943"/>
          <a:ext cx="2346096" cy="3742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Centro de Convivência do Idoso</a:t>
          </a:r>
        </a:p>
      </dsp:txBody>
      <dsp:txXfrm>
        <a:off x="8112259" y="2034904"/>
        <a:ext cx="2324174" cy="352319"/>
      </dsp:txXfrm>
    </dsp:sp>
    <dsp:sp modelId="{E595585E-FCD1-E749-ACC0-4FC501F08AED}">
      <dsp:nvSpPr>
        <dsp:cNvPr id="0" name=""/>
        <dsp:cNvSpPr/>
      </dsp:nvSpPr>
      <dsp:spPr>
        <a:xfrm>
          <a:off x="8101298" y="2474036"/>
          <a:ext cx="2346096" cy="3787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Câmara de Vereadores</a:t>
          </a:r>
        </a:p>
      </dsp:txBody>
      <dsp:txXfrm>
        <a:off x="8112392" y="2485130"/>
        <a:ext cx="2323908" cy="356594"/>
      </dsp:txXfrm>
    </dsp:sp>
    <dsp:sp modelId="{94F516F9-30CB-0D4F-9462-D1A18F1D0C6F}">
      <dsp:nvSpPr>
        <dsp:cNvPr id="0" name=""/>
        <dsp:cNvSpPr/>
      </dsp:nvSpPr>
      <dsp:spPr>
        <a:xfrm>
          <a:off x="8101298" y="2928807"/>
          <a:ext cx="2346096" cy="3838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Em definição</a:t>
          </a:r>
        </a:p>
      </dsp:txBody>
      <dsp:txXfrm>
        <a:off x="8112540" y="2940049"/>
        <a:ext cx="2323612" cy="361343"/>
      </dsp:txXfrm>
    </dsp:sp>
    <dsp:sp modelId="{33FE80B5-32A9-2547-B930-7CEB4B4FFB84}">
      <dsp:nvSpPr>
        <dsp:cNvPr id="0" name=""/>
        <dsp:cNvSpPr/>
      </dsp:nvSpPr>
      <dsp:spPr>
        <a:xfrm>
          <a:off x="8101298" y="3388952"/>
          <a:ext cx="2346096" cy="3894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Escola Fidelis Antônio Garcia</a:t>
          </a:r>
        </a:p>
      </dsp:txBody>
      <dsp:txXfrm>
        <a:off x="8112703" y="3400357"/>
        <a:ext cx="2323286" cy="366602"/>
      </dsp:txXfrm>
    </dsp:sp>
    <dsp:sp modelId="{93720ACF-47CA-4143-A39A-1C512A64DA13}">
      <dsp:nvSpPr>
        <dsp:cNvPr id="0" name=""/>
        <dsp:cNvSpPr/>
      </dsp:nvSpPr>
      <dsp:spPr>
        <a:xfrm>
          <a:off x="8101298" y="3854693"/>
          <a:ext cx="2346096" cy="3959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Escola Alda Furtado</a:t>
          </a:r>
        </a:p>
      </dsp:txBody>
      <dsp:txXfrm>
        <a:off x="8112896" y="3866291"/>
        <a:ext cx="2322900" cy="3728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F60E44-9B3F-C349-B652-5D5B4C06BA69}">
      <dsp:nvSpPr>
        <dsp:cNvPr id="0" name=""/>
        <dsp:cNvSpPr/>
      </dsp:nvSpPr>
      <dsp:spPr>
        <a:xfrm>
          <a:off x="3541" y="0"/>
          <a:ext cx="2932620" cy="461032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DATA</a:t>
          </a:r>
        </a:p>
      </dsp:txBody>
      <dsp:txXfrm>
        <a:off x="3541" y="0"/>
        <a:ext cx="2932620" cy="1383096"/>
      </dsp:txXfrm>
    </dsp:sp>
    <dsp:sp modelId="{8955973C-6835-594B-ACCA-AFC227DB450E}">
      <dsp:nvSpPr>
        <dsp:cNvPr id="0" name=""/>
        <dsp:cNvSpPr/>
      </dsp:nvSpPr>
      <dsp:spPr>
        <a:xfrm>
          <a:off x="296803" y="1122845"/>
          <a:ext cx="2346096" cy="38343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27 JUN | 19h</a:t>
          </a:r>
        </a:p>
      </dsp:txBody>
      <dsp:txXfrm>
        <a:off x="308033" y="1134075"/>
        <a:ext cx="2323636" cy="360976"/>
      </dsp:txXfrm>
    </dsp:sp>
    <dsp:sp modelId="{E379BA9E-CC7A-0B4C-A889-EA4A9DAF9E08}">
      <dsp:nvSpPr>
        <dsp:cNvPr id="0" name=""/>
        <dsp:cNvSpPr/>
      </dsp:nvSpPr>
      <dsp:spPr>
        <a:xfrm>
          <a:off x="296803" y="1578692"/>
          <a:ext cx="2346096" cy="37053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28 JUN | 19h</a:t>
          </a:r>
        </a:p>
      </dsp:txBody>
      <dsp:txXfrm>
        <a:off x="307656" y="1589545"/>
        <a:ext cx="2324390" cy="348832"/>
      </dsp:txXfrm>
    </dsp:sp>
    <dsp:sp modelId="{6EE7E0ED-3352-1344-822E-F6E6702EA3DB}">
      <dsp:nvSpPr>
        <dsp:cNvPr id="0" name=""/>
        <dsp:cNvSpPr/>
      </dsp:nvSpPr>
      <dsp:spPr>
        <a:xfrm>
          <a:off x="296803" y="2023943"/>
          <a:ext cx="2346096" cy="374241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04 JUN | 19h</a:t>
          </a:r>
        </a:p>
      </dsp:txBody>
      <dsp:txXfrm>
        <a:off x="307764" y="2034904"/>
        <a:ext cx="2324174" cy="352319"/>
      </dsp:txXfrm>
    </dsp:sp>
    <dsp:sp modelId="{FF434E0B-24B3-2F4F-9019-4010ED19420F}">
      <dsp:nvSpPr>
        <dsp:cNvPr id="0" name=""/>
        <dsp:cNvSpPr/>
      </dsp:nvSpPr>
      <dsp:spPr>
        <a:xfrm>
          <a:off x="296803" y="2474036"/>
          <a:ext cx="2346096" cy="378782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05 JUN | 19h</a:t>
          </a:r>
        </a:p>
      </dsp:txBody>
      <dsp:txXfrm>
        <a:off x="307897" y="2485130"/>
        <a:ext cx="2323908" cy="356594"/>
      </dsp:txXfrm>
    </dsp:sp>
    <dsp:sp modelId="{C97A0DB8-B50E-F24C-931A-D6AB35AD2496}">
      <dsp:nvSpPr>
        <dsp:cNvPr id="0" name=""/>
        <dsp:cNvSpPr/>
      </dsp:nvSpPr>
      <dsp:spPr>
        <a:xfrm>
          <a:off x="296803" y="2928807"/>
          <a:ext cx="2346096" cy="383827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11 JUL | 19h</a:t>
          </a:r>
        </a:p>
      </dsp:txBody>
      <dsp:txXfrm>
        <a:off x="308045" y="2940049"/>
        <a:ext cx="2323612" cy="361343"/>
      </dsp:txXfrm>
    </dsp:sp>
    <dsp:sp modelId="{3248DC80-0A74-6E40-A013-B517E0C34C92}">
      <dsp:nvSpPr>
        <dsp:cNvPr id="0" name=""/>
        <dsp:cNvSpPr/>
      </dsp:nvSpPr>
      <dsp:spPr>
        <a:xfrm>
          <a:off x="296803" y="3388952"/>
          <a:ext cx="2346096" cy="389412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12 JUL | 19h</a:t>
          </a:r>
        </a:p>
      </dsp:txBody>
      <dsp:txXfrm>
        <a:off x="308208" y="3400357"/>
        <a:ext cx="2323286" cy="366602"/>
      </dsp:txXfrm>
    </dsp:sp>
    <dsp:sp modelId="{FBA6E750-C01F-6547-9D06-4E282C701A50}">
      <dsp:nvSpPr>
        <dsp:cNvPr id="0" name=""/>
        <dsp:cNvSpPr/>
      </dsp:nvSpPr>
      <dsp:spPr>
        <a:xfrm>
          <a:off x="296803" y="3854693"/>
          <a:ext cx="2346096" cy="395998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19 JUL | 19h</a:t>
          </a:r>
        </a:p>
      </dsp:txBody>
      <dsp:txXfrm>
        <a:off x="308401" y="3866291"/>
        <a:ext cx="2322900" cy="372802"/>
      </dsp:txXfrm>
    </dsp:sp>
    <dsp:sp modelId="{0115063B-99B3-BD40-A01B-0156A1166DD4}">
      <dsp:nvSpPr>
        <dsp:cNvPr id="0" name=""/>
        <dsp:cNvSpPr/>
      </dsp:nvSpPr>
      <dsp:spPr>
        <a:xfrm>
          <a:off x="3156108" y="0"/>
          <a:ext cx="4431981" cy="461032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BAIRRO</a:t>
          </a:r>
        </a:p>
      </dsp:txBody>
      <dsp:txXfrm>
        <a:off x="3156108" y="0"/>
        <a:ext cx="4431981" cy="1383096"/>
      </dsp:txXfrm>
    </dsp:sp>
    <dsp:sp modelId="{45C64D49-B06A-E84B-B917-18B2D0D34D22}">
      <dsp:nvSpPr>
        <dsp:cNvPr id="0" name=""/>
        <dsp:cNvSpPr/>
      </dsp:nvSpPr>
      <dsp:spPr>
        <a:xfrm>
          <a:off x="3392099" y="1117852"/>
          <a:ext cx="3959999" cy="372612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0" kern="1200" dirty="0"/>
            <a:t>Jardim Dourado</a:t>
          </a:r>
        </a:p>
      </dsp:txBody>
      <dsp:txXfrm>
        <a:off x="3403012" y="1128765"/>
        <a:ext cx="3938173" cy="350786"/>
      </dsp:txXfrm>
    </dsp:sp>
    <dsp:sp modelId="{F6BAAD1C-52B7-D54D-BE7B-118B760A3C92}">
      <dsp:nvSpPr>
        <dsp:cNvPr id="0" name=""/>
        <dsp:cNvSpPr/>
      </dsp:nvSpPr>
      <dsp:spPr>
        <a:xfrm>
          <a:off x="3392099" y="1563641"/>
          <a:ext cx="3959999" cy="374455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Vila Nova </a:t>
          </a:r>
        </a:p>
      </dsp:txBody>
      <dsp:txXfrm>
        <a:off x="3403066" y="1574608"/>
        <a:ext cx="3938065" cy="352521"/>
      </dsp:txXfrm>
    </dsp:sp>
    <dsp:sp modelId="{7CF155B3-90CF-AF41-A1C9-E0C2BB753712}">
      <dsp:nvSpPr>
        <dsp:cNvPr id="0" name=""/>
        <dsp:cNvSpPr/>
      </dsp:nvSpPr>
      <dsp:spPr>
        <a:xfrm>
          <a:off x="3392099" y="2015942"/>
          <a:ext cx="3959999" cy="375945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Balneário </a:t>
          </a:r>
          <a:r>
            <a:rPr lang="pt-BR" sz="1300" kern="1200" dirty="0" err="1"/>
            <a:t>Perequê</a:t>
          </a:r>
          <a:endParaRPr lang="pt-BR" sz="1300" kern="1200" dirty="0"/>
        </a:p>
      </dsp:txBody>
      <dsp:txXfrm>
        <a:off x="3403110" y="2026953"/>
        <a:ext cx="3937977" cy="353923"/>
      </dsp:txXfrm>
    </dsp:sp>
    <dsp:sp modelId="{7D9E0B20-7968-FE44-8B1D-761D34239ABE}">
      <dsp:nvSpPr>
        <dsp:cNvPr id="0" name=""/>
        <dsp:cNvSpPr/>
      </dsp:nvSpPr>
      <dsp:spPr>
        <a:xfrm>
          <a:off x="3392099" y="2468757"/>
          <a:ext cx="3959999" cy="38009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Centro e Enseada Encantada</a:t>
          </a:r>
        </a:p>
      </dsp:txBody>
      <dsp:txXfrm>
        <a:off x="3403232" y="2479890"/>
        <a:ext cx="3937733" cy="357830"/>
      </dsp:txXfrm>
    </dsp:sp>
    <dsp:sp modelId="{9D02E275-2CC8-C64E-84A5-A127E7B88424}">
      <dsp:nvSpPr>
        <dsp:cNvPr id="0" name=""/>
        <dsp:cNvSpPr/>
      </dsp:nvSpPr>
      <dsp:spPr>
        <a:xfrm>
          <a:off x="3392099" y="2925964"/>
          <a:ext cx="3959999" cy="384730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Araçá</a:t>
          </a:r>
        </a:p>
      </dsp:txBody>
      <dsp:txXfrm>
        <a:off x="3403367" y="2937232"/>
        <a:ext cx="3937463" cy="362194"/>
      </dsp:txXfrm>
    </dsp:sp>
    <dsp:sp modelId="{CEE7D886-F097-8341-BD2A-4C0F590D0C4C}">
      <dsp:nvSpPr>
        <dsp:cNvPr id="0" name=""/>
        <dsp:cNvSpPr/>
      </dsp:nvSpPr>
      <dsp:spPr>
        <a:xfrm>
          <a:off x="3392099" y="3387931"/>
          <a:ext cx="3959999" cy="389881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Sertão de Santa Luzia e Valongo</a:t>
          </a:r>
        </a:p>
      </dsp:txBody>
      <dsp:txXfrm>
        <a:off x="3403518" y="3399350"/>
        <a:ext cx="3937161" cy="367043"/>
      </dsp:txXfrm>
    </dsp:sp>
    <dsp:sp modelId="{13717D10-0F3A-B84F-BC6B-9A6242447E9D}">
      <dsp:nvSpPr>
        <dsp:cNvPr id="0" name=""/>
        <dsp:cNvSpPr/>
      </dsp:nvSpPr>
      <dsp:spPr>
        <a:xfrm>
          <a:off x="3392099" y="3855119"/>
          <a:ext cx="3959999" cy="396001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Santa Luzia e Alto </a:t>
          </a:r>
          <a:r>
            <a:rPr lang="pt-BR" sz="1300" kern="1200" dirty="0" err="1"/>
            <a:t>Perequê</a:t>
          </a:r>
          <a:endParaRPr lang="pt-BR" sz="1300" kern="1200" dirty="0"/>
        </a:p>
      </dsp:txBody>
      <dsp:txXfrm>
        <a:off x="3403697" y="3866717"/>
        <a:ext cx="3936803" cy="372805"/>
      </dsp:txXfrm>
    </dsp:sp>
    <dsp:sp modelId="{F39DC170-D4C4-7D45-9A7A-DB91D93BBC4B}">
      <dsp:nvSpPr>
        <dsp:cNvPr id="0" name=""/>
        <dsp:cNvSpPr/>
      </dsp:nvSpPr>
      <dsp:spPr>
        <a:xfrm>
          <a:off x="7808036" y="0"/>
          <a:ext cx="2932620" cy="461032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LOCAL</a:t>
          </a:r>
        </a:p>
      </dsp:txBody>
      <dsp:txXfrm>
        <a:off x="7808036" y="0"/>
        <a:ext cx="2932620" cy="1383096"/>
      </dsp:txXfrm>
    </dsp:sp>
    <dsp:sp modelId="{C09F99FD-DED2-264C-877A-456C42167B2C}">
      <dsp:nvSpPr>
        <dsp:cNvPr id="0" name=""/>
        <dsp:cNvSpPr/>
      </dsp:nvSpPr>
      <dsp:spPr>
        <a:xfrm>
          <a:off x="8101298" y="1122845"/>
          <a:ext cx="2346096" cy="38343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Escola Olinda Peixoto</a:t>
          </a:r>
        </a:p>
      </dsp:txBody>
      <dsp:txXfrm>
        <a:off x="8112528" y="1134075"/>
        <a:ext cx="2323636" cy="360976"/>
      </dsp:txXfrm>
    </dsp:sp>
    <dsp:sp modelId="{B7358C96-148E-D644-9CF5-F9F9085F1700}">
      <dsp:nvSpPr>
        <dsp:cNvPr id="0" name=""/>
        <dsp:cNvSpPr/>
      </dsp:nvSpPr>
      <dsp:spPr>
        <a:xfrm>
          <a:off x="8101298" y="1578692"/>
          <a:ext cx="2346096" cy="37053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Clube dos Veteranos</a:t>
          </a:r>
        </a:p>
      </dsp:txBody>
      <dsp:txXfrm>
        <a:off x="8112151" y="1589545"/>
        <a:ext cx="2324390" cy="348832"/>
      </dsp:txXfrm>
    </dsp:sp>
    <dsp:sp modelId="{EA77D6DC-1123-184C-98E2-3704AB7CE407}">
      <dsp:nvSpPr>
        <dsp:cNvPr id="0" name=""/>
        <dsp:cNvSpPr/>
      </dsp:nvSpPr>
      <dsp:spPr>
        <a:xfrm>
          <a:off x="8101298" y="2023943"/>
          <a:ext cx="2346096" cy="374241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Centro de Convivência do Idoso</a:t>
          </a:r>
        </a:p>
      </dsp:txBody>
      <dsp:txXfrm>
        <a:off x="8112259" y="2034904"/>
        <a:ext cx="2324174" cy="352319"/>
      </dsp:txXfrm>
    </dsp:sp>
    <dsp:sp modelId="{E595585E-FCD1-E749-ACC0-4FC501F08AED}">
      <dsp:nvSpPr>
        <dsp:cNvPr id="0" name=""/>
        <dsp:cNvSpPr/>
      </dsp:nvSpPr>
      <dsp:spPr>
        <a:xfrm>
          <a:off x="8101298" y="2474036"/>
          <a:ext cx="2346096" cy="378782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Câmara de Vereadores</a:t>
          </a:r>
        </a:p>
      </dsp:txBody>
      <dsp:txXfrm>
        <a:off x="8112392" y="2485130"/>
        <a:ext cx="2323908" cy="356594"/>
      </dsp:txXfrm>
    </dsp:sp>
    <dsp:sp modelId="{94F516F9-30CB-0D4F-9462-D1A18F1D0C6F}">
      <dsp:nvSpPr>
        <dsp:cNvPr id="0" name=""/>
        <dsp:cNvSpPr/>
      </dsp:nvSpPr>
      <dsp:spPr>
        <a:xfrm>
          <a:off x="8101298" y="2928807"/>
          <a:ext cx="2346096" cy="383827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Em definição</a:t>
          </a:r>
        </a:p>
      </dsp:txBody>
      <dsp:txXfrm>
        <a:off x="8112540" y="2940049"/>
        <a:ext cx="2323612" cy="361343"/>
      </dsp:txXfrm>
    </dsp:sp>
    <dsp:sp modelId="{33FE80B5-32A9-2547-B930-7CEB4B4FFB84}">
      <dsp:nvSpPr>
        <dsp:cNvPr id="0" name=""/>
        <dsp:cNvSpPr/>
      </dsp:nvSpPr>
      <dsp:spPr>
        <a:xfrm>
          <a:off x="8101298" y="3388952"/>
          <a:ext cx="2346096" cy="389412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Escola Fidelis Antônio Garcia</a:t>
          </a:r>
        </a:p>
      </dsp:txBody>
      <dsp:txXfrm>
        <a:off x="8112703" y="3400357"/>
        <a:ext cx="2323286" cy="366602"/>
      </dsp:txXfrm>
    </dsp:sp>
    <dsp:sp modelId="{93720ACF-47CA-4143-A39A-1C512A64DA13}">
      <dsp:nvSpPr>
        <dsp:cNvPr id="0" name=""/>
        <dsp:cNvSpPr/>
      </dsp:nvSpPr>
      <dsp:spPr>
        <a:xfrm>
          <a:off x="8101298" y="3854693"/>
          <a:ext cx="2346096" cy="395998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/>
            <a:t>Escola Alda Furtado</a:t>
          </a:r>
        </a:p>
      </dsp:txBody>
      <dsp:txXfrm>
        <a:off x="8112896" y="3866291"/>
        <a:ext cx="2322900" cy="3728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3738E-8265-DF4D-AEE2-A97D5A796BE3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F34859-AF2E-7042-A1C0-321A7BDB17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8517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e3d5e5765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e3d5e5765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526549287a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526549287a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e3d5e5765c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e3d5e5765c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2E3D2C-801A-9E4C-411B-7AAFE6C15E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B65F300-56F5-B352-32FB-28121CA50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FCB13E7-9A3D-B0A0-6290-7CDDE69E6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B238-BBC7-5A47-BC26-E43B9690F6AF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DB5CDC8-132B-3749-5125-7650DC5BE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E8D6462-E15D-3FA7-23E9-0ECF79D70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D314-A4D1-CB4C-8F90-C61C13A9DA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708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61F3DA-F22A-1B40-2A0C-AC7C09026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B962A62-2B53-60EC-EAC1-1200CDEFCC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4F05199-0F5D-85CF-E069-0F4494E5D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B238-BBC7-5A47-BC26-E43B9690F6AF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C960BF0-00E7-ADCA-CC1C-2E5AB21C9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A0F9253-C768-F377-3AAA-E118447EF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D314-A4D1-CB4C-8F90-C61C13A9DA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0919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BE5582C-A5B1-3D0F-EA59-2DF3239C8E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F8376E8-0E2E-B001-AB82-EF6BCE1B37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E6A0D01-6EFC-287C-2A65-CC3198980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B238-BBC7-5A47-BC26-E43B9690F6AF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2B43CA-6189-BC89-9C60-D4434540B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F31EBD2-3851-CCDA-811B-98C95C373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D314-A4D1-CB4C-8F90-C61C13A9DA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9730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8905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828E02-2C22-7ABE-722E-B71386ABE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8391C4-FC26-8EB5-A821-3F86427C0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C5F5AB3-A8F4-21EC-685B-2A118E70B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B238-BBC7-5A47-BC26-E43B9690F6AF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0000EE1-A7D1-D6E1-6A5C-FA52A2C57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A0D6129-EE55-1394-F8CF-780DAB821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D314-A4D1-CB4C-8F90-C61C13A9DA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1954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E62112-F2C9-022C-EBA0-3378B4CE5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272FA2C-AA86-1226-D284-2EC6BB656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5327CE8-BA5D-CFEE-C26D-AE12F4CC9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B238-BBC7-5A47-BC26-E43B9690F6AF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4241DA-30E8-0F8E-84A6-16B3DFD51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0256AE5-4979-32D6-4115-360DB2052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D314-A4D1-CB4C-8F90-C61C13A9DA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540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90ABDC-129A-F2B0-3192-E1DD8DB93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0D13E4-DF26-AD5A-3190-892340428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3AFA749-266D-B23F-C905-F4C0AECC1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23B682A-C796-BEC5-5518-0CA59298A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B238-BBC7-5A47-BC26-E43B9690F6AF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7BC201A-6B82-55B1-99DF-879BFC927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FCAFD78-2598-6C48-3559-059BD9F20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D314-A4D1-CB4C-8F90-C61C13A9DA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8084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A1DEEB-BFAE-8E94-A6CF-AA7FE6761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F003644-28C5-DFE9-1C10-614E30F9A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A1483F-B19C-CD57-6D3F-0675D8D6A2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1038C28-9E1E-FD16-3D1E-960F41F4AA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B187879-40A6-4133-52FF-C78EE51411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8D00C80-37DB-D618-335A-B61156F58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B238-BBC7-5A47-BC26-E43B9690F6AF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14499BC-2337-C73B-9F6D-6E6B64CF2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018D70F-091E-6799-CE2C-C448E3BB7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D314-A4D1-CB4C-8F90-C61C13A9DA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984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488E69-2623-5596-1197-B27CD670A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71C52C5-5D3A-6F57-4DD2-00900497C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B238-BBC7-5A47-BC26-E43B9690F6AF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ABB0C73-6C7D-87CA-A1FA-973790862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0316417-1E8B-6D0D-9BD6-418EE00F5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D314-A4D1-CB4C-8F90-C61C13A9DA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3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CBDEBE6-2910-B98E-5BCC-2054DCC85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B238-BBC7-5A47-BC26-E43B9690F6AF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3F7E066-5AC2-C6AF-B9BF-6ABD97B1F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9104715-C676-F9CC-4FBC-96CB27476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D314-A4D1-CB4C-8F90-C61C13A9DA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4809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10B1CD-27D2-3104-C829-2D23C113E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E66B50-2CC0-933C-3CC8-B3F9A32A3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53464A6-C7A2-5389-E966-DB2B860F94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B128CA4-E1D8-F4B8-3A08-0F950F2C2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B238-BBC7-5A47-BC26-E43B9690F6AF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100C21D-5192-58ED-8974-E1213195E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B1D8834-FA85-FDFD-1835-A55EBADEF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D314-A4D1-CB4C-8F90-C61C13A9DA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9057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2D122C-BCF7-DBB2-035E-E119555FB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5433CF2-1616-280F-A252-0D821F72EF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4960B9A-A160-B5D6-210E-A68B3AB5FE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91DCA3E-B352-3563-625A-5DA83B396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B238-BBC7-5A47-BC26-E43B9690F6AF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8D1E8FD-253E-CE28-674F-16F66FA25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1E8D194-89E0-A6D8-A358-CD426AF3E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D314-A4D1-CB4C-8F90-C61C13A9DA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0881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7875C16-566F-CB5D-32C5-5E931F1CB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D6505A8-532A-2873-C17E-8819A1B7F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66988F5-78DA-B8A1-DC4D-AE4C75C00F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2B238-BBC7-5A47-BC26-E43B9690F6AF}" type="datetimeFigureOut">
              <a:rPr lang="pt-BR" smtClean="0"/>
              <a:t>25/10/2023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96895A9-8EFF-CB8E-812F-36412177C9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C485123-9A43-AFD1-591A-F6FF96F28D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0D314-A4D1-CB4C-8F90-C61C13A9DA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5900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esenho de personagem&#10;&#10;Descrição gerada automaticamente com confiança baixa">
            <a:extLst>
              <a:ext uri="{FF2B5EF4-FFF2-40B4-BE49-F238E27FC236}">
                <a16:creationId xmlns:a16="http://schemas.microsoft.com/office/drawing/2014/main" id="{A5FF94D4-D7AD-F5A5-6B03-CCDB3E85E6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l="3651" t="23786" r="1841" b="22352"/>
          <a:stretch/>
        </p:blipFill>
        <p:spPr>
          <a:xfrm>
            <a:off x="0" y="2660073"/>
            <a:ext cx="12192000" cy="4197927"/>
          </a:xfrm>
          <a:prstGeom prst="rect">
            <a:avLst/>
          </a:prstGeom>
        </p:spPr>
      </p:pic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15600" y="1611700"/>
            <a:ext cx="11360800" cy="184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pt-BR" sz="4667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REVISÃO DO PLANO DIRETOR MUNICIPAL DE PORTO BELO, SC</a:t>
            </a:r>
            <a:endParaRPr sz="4667" b="1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415600" y="3530600"/>
            <a:ext cx="11360800" cy="105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pt-BR" dirty="0">
                <a:latin typeface="Roboto Light"/>
                <a:ea typeface="Roboto Light"/>
                <a:cs typeface="Roboto Light"/>
                <a:sym typeface="Roboto Light"/>
              </a:rPr>
              <a:t>Oficinas Comunitárias</a:t>
            </a:r>
          </a:p>
          <a:p>
            <a:pPr>
              <a:spcBef>
                <a:spcPts val="0"/>
              </a:spcBef>
            </a:pPr>
            <a:r>
              <a:rPr lang="pt-BR" dirty="0">
                <a:latin typeface="Roboto Light"/>
                <a:ea typeface="Roboto Light"/>
                <a:cs typeface="Roboto Light"/>
                <a:sym typeface="Roboto Light"/>
              </a:rPr>
              <a:t>de Participação Popular – de 27/06 a 19/07/2023</a:t>
            </a:r>
            <a:endParaRPr dirty="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6001" y="5011255"/>
            <a:ext cx="1581700" cy="1284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74433" y="4855469"/>
            <a:ext cx="1678656" cy="1596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" name="Google Shape;58;p13"/>
          <p:cNvCxnSpPr/>
          <p:nvPr/>
        </p:nvCxnSpPr>
        <p:spPr>
          <a:xfrm>
            <a:off x="1918500" y="3507900"/>
            <a:ext cx="8587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Desenho de personagem&#10;&#10;Descrição gerada automaticamente com confiança baixa">
            <a:extLst>
              <a:ext uri="{FF2B5EF4-FFF2-40B4-BE49-F238E27FC236}">
                <a16:creationId xmlns:a16="http://schemas.microsoft.com/office/drawing/2014/main" id="{3A9B7630-8E7F-604F-D3C9-B12F571679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3651" t="23786" r="1841" b="22352"/>
          <a:stretch/>
        </p:blipFill>
        <p:spPr>
          <a:xfrm>
            <a:off x="0" y="2660073"/>
            <a:ext cx="12192000" cy="4197927"/>
          </a:xfrm>
          <a:prstGeom prst="rect">
            <a:avLst/>
          </a:prstGeom>
        </p:spPr>
      </p:pic>
      <p:sp>
        <p:nvSpPr>
          <p:cNvPr id="4" name="Google Shape;77;p16">
            <a:extLst>
              <a:ext uri="{FF2B5EF4-FFF2-40B4-BE49-F238E27FC236}">
                <a16:creationId xmlns:a16="http://schemas.microsoft.com/office/drawing/2014/main" id="{82983726-7DD3-484B-F5A0-BCFF1679034B}"/>
              </a:ext>
            </a:extLst>
          </p:cNvPr>
          <p:cNvSpPr txBox="1">
            <a:spLocks/>
          </p:cNvSpPr>
          <p:nvPr/>
        </p:nvSpPr>
        <p:spPr>
          <a:xfrm>
            <a:off x="415600" y="930736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500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exemplos de possíveis temas</a:t>
            </a:r>
          </a:p>
        </p:txBody>
      </p:sp>
      <p:sp>
        <p:nvSpPr>
          <p:cNvPr id="5" name="Google Shape;77;p16">
            <a:extLst>
              <a:ext uri="{FF2B5EF4-FFF2-40B4-BE49-F238E27FC236}">
                <a16:creationId xmlns:a16="http://schemas.microsoft.com/office/drawing/2014/main" id="{4D019D7B-E1DC-5ACB-980F-1D7BA2AB3B64}"/>
              </a:ext>
            </a:extLst>
          </p:cNvPr>
          <p:cNvSpPr txBox="1">
            <a:spLocks/>
          </p:cNvSpPr>
          <p:nvPr/>
        </p:nvSpPr>
        <p:spPr>
          <a:xfrm>
            <a:off x="415600" y="351532"/>
            <a:ext cx="11360800" cy="90923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5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PROCESSO DE REVISÃO DO </a:t>
            </a:r>
            <a:r>
              <a:rPr lang="pt-BR" sz="48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PLANO DIRETOR DE PORTO BELO/SC</a:t>
            </a:r>
          </a:p>
          <a:p>
            <a:r>
              <a:rPr lang="pt-BR" sz="3500" b="1">
                <a:solidFill>
                  <a:schemeClr val="bg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ETAPA </a:t>
            </a:r>
            <a:r>
              <a:rPr lang="pt-BR" sz="4800" b="1">
                <a:solidFill>
                  <a:schemeClr val="bg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LEITURA URBANA</a:t>
            </a:r>
            <a:r>
              <a:rPr lang="pt-BR" sz="3500" b="1">
                <a:solidFill>
                  <a:schemeClr val="bg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- OFICINAS COMUNITÁRIAS</a:t>
            </a:r>
            <a:endParaRPr lang="pt-BR" sz="3500" b="1" dirty="0">
              <a:solidFill>
                <a:schemeClr val="bg2">
                  <a:lumMod val="7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Google Shape;77;p16">
            <a:extLst>
              <a:ext uri="{FF2B5EF4-FFF2-40B4-BE49-F238E27FC236}">
                <a16:creationId xmlns:a16="http://schemas.microsoft.com/office/drawing/2014/main" id="{30738A0F-278E-43FE-0099-F124756A88AB}"/>
              </a:ext>
            </a:extLst>
          </p:cNvPr>
          <p:cNvSpPr txBox="1">
            <a:spLocks/>
          </p:cNvSpPr>
          <p:nvPr/>
        </p:nvSpPr>
        <p:spPr>
          <a:xfrm>
            <a:off x="928193" y="1694333"/>
            <a:ext cx="5775157" cy="455191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pt-BR" sz="2800" dirty="0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saúde</a:t>
            </a:r>
          </a:p>
          <a:p>
            <a:pPr>
              <a:spcBef>
                <a:spcPts val="600"/>
              </a:spcBef>
            </a:pPr>
            <a:r>
              <a:rPr lang="pt-BR" sz="2800" dirty="0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educação</a:t>
            </a:r>
          </a:p>
          <a:p>
            <a:pPr>
              <a:spcBef>
                <a:spcPts val="600"/>
              </a:spcBef>
            </a:pPr>
            <a:r>
              <a:rPr lang="pt-BR" sz="2800" dirty="0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meio ambiente</a:t>
            </a:r>
          </a:p>
          <a:p>
            <a:pPr>
              <a:spcBef>
                <a:spcPts val="600"/>
              </a:spcBef>
            </a:pPr>
            <a:r>
              <a:rPr lang="pt-BR" sz="2800" dirty="0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infraestrutura e saneamento</a:t>
            </a:r>
          </a:p>
          <a:p>
            <a:pPr>
              <a:spcBef>
                <a:spcPts val="600"/>
              </a:spcBef>
            </a:pPr>
            <a:r>
              <a:rPr lang="pt-BR" sz="2800" dirty="0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mobilidade e transporte</a:t>
            </a:r>
          </a:p>
          <a:p>
            <a:pPr>
              <a:spcBef>
                <a:spcPts val="600"/>
              </a:spcBef>
            </a:pPr>
            <a:r>
              <a:rPr lang="pt-BR" sz="2800" dirty="0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construções, usos e atividades</a:t>
            </a:r>
          </a:p>
          <a:p>
            <a:pPr>
              <a:spcBef>
                <a:spcPts val="600"/>
              </a:spcBef>
            </a:pPr>
            <a:r>
              <a:rPr lang="pt-BR" sz="2800" dirty="0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emprego, trabalho e renda</a:t>
            </a:r>
          </a:p>
          <a:p>
            <a:pPr>
              <a:spcBef>
                <a:spcPts val="600"/>
              </a:spcBef>
            </a:pPr>
            <a:r>
              <a:rPr lang="pt-BR" sz="2800" dirty="0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turismo</a:t>
            </a:r>
          </a:p>
          <a:p>
            <a:pPr>
              <a:spcBef>
                <a:spcPts val="600"/>
              </a:spcBef>
            </a:pPr>
            <a:r>
              <a:rPr lang="pt-BR" sz="2800" dirty="0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entre outros – inclua seu tema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78AA5876-D432-1AD9-FA83-915AB2E7A8A6}"/>
              </a:ext>
            </a:extLst>
          </p:cNvPr>
          <p:cNvGrpSpPr/>
          <p:nvPr/>
        </p:nvGrpSpPr>
        <p:grpSpPr>
          <a:xfrm>
            <a:off x="5786923" y="1752328"/>
            <a:ext cx="5989477" cy="4554700"/>
            <a:chOff x="6054132" y="1777280"/>
            <a:chExt cx="5989477" cy="4554700"/>
          </a:xfrm>
        </p:grpSpPr>
        <p:sp>
          <p:nvSpPr>
            <p:cNvPr id="8" name="Retângulo Arredondado 7">
              <a:extLst>
                <a:ext uri="{FF2B5EF4-FFF2-40B4-BE49-F238E27FC236}">
                  <a16:creationId xmlns:a16="http://schemas.microsoft.com/office/drawing/2014/main" id="{DF2F2BE8-CF5E-A791-7A27-8C78EF532DE0}"/>
                </a:ext>
              </a:extLst>
            </p:cNvPr>
            <p:cNvSpPr/>
            <p:nvPr/>
          </p:nvSpPr>
          <p:spPr>
            <a:xfrm>
              <a:off x="7232868" y="1777280"/>
              <a:ext cx="4810741" cy="4232931"/>
            </a:xfrm>
            <a:prstGeom prst="roundRect">
              <a:avLst>
                <a:gd name="adj" fmla="val 12617"/>
              </a:avLst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" name="Google Shape;77;p16">
              <a:extLst>
                <a:ext uri="{FF2B5EF4-FFF2-40B4-BE49-F238E27FC236}">
                  <a16:creationId xmlns:a16="http://schemas.microsoft.com/office/drawing/2014/main" id="{73B6CC9C-5144-2BA8-EEEC-DE521D55D1CD}"/>
                </a:ext>
              </a:extLst>
            </p:cNvPr>
            <p:cNvSpPr txBox="1">
              <a:spLocks/>
            </p:cNvSpPr>
            <p:nvPr/>
          </p:nvSpPr>
          <p:spPr>
            <a:xfrm>
              <a:off x="7345788" y="1994373"/>
              <a:ext cx="4430611" cy="4337607"/>
            </a:xfrm>
            <a:prstGeom prst="rect">
              <a:avLst/>
            </a:prstGeom>
          </p:spPr>
          <p:txBody>
            <a:bodyPr spcFirstLastPara="1" vert="horz" wrap="square" lIns="121900" tIns="121900" rIns="121900" bIns="121900" rtlCol="0" anchor="t" anchorCtr="0">
              <a:normAutofit fontScale="97500"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342900" indent="-342900">
                <a:spcBef>
                  <a:spcPts val="600"/>
                </a:spcBef>
                <a:buFont typeface="Wingdings" pitchFamily="2" charset="2"/>
                <a:buChar char="§"/>
              </a:pPr>
              <a:r>
                <a:rPr lang="pt-BR" sz="2200" dirty="0">
                  <a:solidFill>
                    <a:schemeClr val="bg2">
                      <a:lumMod val="25000"/>
                    </a:schemeClr>
                  </a:solidFill>
                  <a:latin typeface="Montserrat"/>
                  <a:ea typeface="Montserrat"/>
                  <a:cs typeface="Montserrat"/>
                  <a:sym typeface="Montserrat"/>
                </a:rPr>
                <a:t>mobilidade e transporte</a:t>
              </a:r>
            </a:p>
            <a:p>
              <a:pPr>
                <a:spcBef>
                  <a:spcPts val="600"/>
                </a:spcBef>
              </a:pPr>
              <a:endParaRPr lang="pt-BR" sz="2200" dirty="0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>
                <a:spcBef>
                  <a:spcPts val="600"/>
                </a:spcBef>
              </a:pPr>
              <a:endParaRPr lang="pt-BR" sz="2200" dirty="0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342900" indent="-342900">
                <a:spcBef>
                  <a:spcPts val="600"/>
                </a:spcBef>
                <a:buFont typeface="Wingdings" pitchFamily="2" charset="2"/>
                <a:buChar char="§"/>
              </a:pPr>
              <a:r>
                <a:rPr lang="pt-BR" sz="2200" dirty="0">
                  <a:solidFill>
                    <a:schemeClr val="bg2">
                      <a:lumMod val="25000"/>
                    </a:schemeClr>
                  </a:solidFill>
                  <a:latin typeface="Montserrat"/>
                  <a:ea typeface="Montserrat"/>
                  <a:cs typeface="Montserrat"/>
                  <a:sym typeface="Montserrat"/>
                </a:rPr>
                <a:t>calçadas quebradas</a:t>
              </a:r>
            </a:p>
            <a:p>
              <a:pPr marL="342900" indent="-342900">
                <a:spcBef>
                  <a:spcPts val="600"/>
                </a:spcBef>
                <a:buFont typeface="Wingdings" pitchFamily="2" charset="2"/>
                <a:buChar char="§"/>
              </a:pPr>
              <a:r>
                <a:rPr lang="pt-BR" sz="2200" dirty="0">
                  <a:solidFill>
                    <a:schemeClr val="bg2">
                      <a:lumMod val="25000"/>
                    </a:schemeClr>
                  </a:solidFill>
                  <a:latin typeface="Montserrat"/>
                  <a:ea typeface="Montserrat"/>
                  <a:cs typeface="Montserrat"/>
                  <a:sym typeface="Montserrat"/>
                </a:rPr>
                <a:t>poucos horários de ônibus</a:t>
              </a:r>
            </a:p>
            <a:p>
              <a:pPr marL="342900" indent="-342900">
                <a:spcBef>
                  <a:spcPts val="600"/>
                </a:spcBef>
                <a:buFont typeface="Wingdings" pitchFamily="2" charset="2"/>
                <a:buChar char="§"/>
              </a:pPr>
              <a:endParaRPr lang="pt-BR" sz="2200" dirty="0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>
                <a:spcBef>
                  <a:spcPts val="600"/>
                </a:spcBef>
              </a:pPr>
              <a:endParaRPr lang="pt-BR" sz="2200" dirty="0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342900" indent="-342900">
                <a:spcBef>
                  <a:spcPts val="600"/>
                </a:spcBef>
                <a:buFont typeface="Wingdings" pitchFamily="2" charset="2"/>
                <a:buChar char="§"/>
              </a:pPr>
              <a:r>
                <a:rPr lang="pt-BR" sz="2200" dirty="0">
                  <a:solidFill>
                    <a:schemeClr val="bg2">
                      <a:lumMod val="25000"/>
                    </a:schemeClr>
                  </a:solidFill>
                  <a:latin typeface="Montserrat"/>
                  <a:ea typeface="Montserrat"/>
                  <a:cs typeface="Montserrat"/>
                  <a:sym typeface="Montserrat"/>
                </a:rPr>
                <a:t>calçadas arborizadas e com dimensões e pavimentação adequada</a:t>
              </a:r>
            </a:p>
            <a:p>
              <a:pPr marL="342900" indent="-342900">
                <a:spcBef>
                  <a:spcPts val="600"/>
                </a:spcBef>
                <a:buFont typeface="Wingdings" pitchFamily="2" charset="2"/>
                <a:buChar char="§"/>
              </a:pPr>
              <a:r>
                <a:rPr lang="pt-BR" sz="2200" dirty="0">
                  <a:solidFill>
                    <a:schemeClr val="bg2">
                      <a:lumMod val="25000"/>
                    </a:schemeClr>
                  </a:solidFill>
                  <a:latin typeface="Montserrat"/>
                  <a:ea typeface="Montserrat"/>
                  <a:cs typeface="Montserrat"/>
                  <a:sym typeface="Montserrat"/>
                </a:rPr>
                <a:t>mais horários de transporte público</a:t>
              </a:r>
            </a:p>
            <a:p>
              <a:pPr marL="457200" indent="-457200">
                <a:spcBef>
                  <a:spcPts val="600"/>
                </a:spcBef>
                <a:buFontTx/>
                <a:buChar char="-"/>
              </a:pPr>
              <a:endParaRPr lang="pt-BR" sz="2200" dirty="0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" name="Google Shape;77;p16">
              <a:extLst>
                <a:ext uri="{FF2B5EF4-FFF2-40B4-BE49-F238E27FC236}">
                  <a16:creationId xmlns:a16="http://schemas.microsoft.com/office/drawing/2014/main" id="{4100BFC1-1627-8768-2233-9A1461DDE141}"/>
                </a:ext>
              </a:extLst>
            </p:cNvPr>
            <p:cNvSpPr txBox="1">
              <a:spLocks/>
            </p:cNvSpPr>
            <p:nvPr/>
          </p:nvSpPr>
          <p:spPr>
            <a:xfrm>
              <a:off x="6054132" y="1831835"/>
              <a:ext cx="5923548" cy="763600"/>
            </a:xfrm>
            <a:prstGeom prst="rect">
              <a:avLst/>
            </a:prstGeom>
          </p:spPr>
          <p:txBody>
            <a:bodyPr spcFirstLastPara="1" vert="horz" wrap="square" lIns="121900" tIns="121900" rIns="121900" bIns="121900" rtlCol="0" anchor="t" anchorCtr="0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pt-BR" sz="20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Montserrat"/>
                  <a:ea typeface="Montserrat"/>
                  <a:cs typeface="Montserrat"/>
                  <a:sym typeface="Montserrat"/>
                </a:rPr>
                <a:t>POR EXEMPLO</a:t>
              </a:r>
            </a:p>
          </p:txBody>
        </p:sp>
        <p:sp>
          <p:nvSpPr>
            <p:cNvPr id="10" name="Google Shape;77;p16">
              <a:extLst>
                <a:ext uri="{FF2B5EF4-FFF2-40B4-BE49-F238E27FC236}">
                  <a16:creationId xmlns:a16="http://schemas.microsoft.com/office/drawing/2014/main" id="{90630A18-943B-A1AB-C26F-421813890331}"/>
                </a:ext>
              </a:extLst>
            </p:cNvPr>
            <p:cNvSpPr txBox="1">
              <a:spLocks/>
            </p:cNvSpPr>
            <p:nvPr/>
          </p:nvSpPr>
          <p:spPr>
            <a:xfrm>
              <a:off x="6054132" y="2809528"/>
              <a:ext cx="5923548" cy="763600"/>
            </a:xfrm>
            <a:prstGeom prst="rect">
              <a:avLst/>
            </a:prstGeom>
          </p:spPr>
          <p:txBody>
            <a:bodyPr spcFirstLastPara="1" vert="horz" wrap="square" lIns="121900" tIns="121900" rIns="121900" bIns="121900" rtlCol="0" anchor="t" anchorCtr="0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pt-BR" sz="20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Montserrat"/>
                  <a:ea typeface="Montserrat"/>
                  <a:cs typeface="Montserrat"/>
                  <a:sym typeface="Montserrat"/>
                </a:rPr>
                <a:t>A CIDADE QUE TEMOS</a:t>
              </a:r>
            </a:p>
          </p:txBody>
        </p:sp>
        <p:sp>
          <p:nvSpPr>
            <p:cNvPr id="11" name="Google Shape;77;p16">
              <a:extLst>
                <a:ext uri="{FF2B5EF4-FFF2-40B4-BE49-F238E27FC236}">
                  <a16:creationId xmlns:a16="http://schemas.microsoft.com/office/drawing/2014/main" id="{6687F3DA-E0BD-8484-6016-2B67DB53F51C}"/>
                </a:ext>
              </a:extLst>
            </p:cNvPr>
            <p:cNvSpPr txBox="1">
              <a:spLocks/>
            </p:cNvSpPr>
            <p:nvPr/>
          </p:nvSpPr>
          <p:spPr>
            <a:xfrm>
              <a:off x="6054132" y="4125789"/>
              <a:ext cx="5923548" cy="763600"/>
            </a:xfrm>
            <a:prstGeom prst="rect">
              <a:avLst/>
            </a:prstGeom>
          </p:spPr>
          <p:txBody>
            <a:bodyPr spcFirstLastPara="1" vert="horz" wrap="square" lIns="121900" tIns="121900" rIns="121900" bIns="121900" rtlCol="0" anchor="t" anchorCtr="0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pt-BR" sz="20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Montserrat"/>
                  <a:ea typeface="Montserrat"/>
                  <a:cs typeface="Montserrat"/>
                  <a:sym typeface="Montserrat"/>
                </a:rPr>
                <a:t>A CIDADE QUE QUEREMOS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2842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Desenho de personagem&#10;&#10;Descrição gerada automaticamente com confiança baixa">
            <a:extLst>
              <a:ext uri="{FF2B5EF4-FFF2-40B4-BE49-F238E27FC236}">
                <a16:creationId xmlns:a16="http://schemas.microsoft.com/office/drawing/2014/main" id="{3A9B7630-8E7F-604F-D3C9-B12F571679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3651" t="23786" r="1841" b="22352"/>
          <a:stretch/>
        </p:blipFill>
        <p:spPr>
          <a:xfrm>
            <a:off x="0" y="2660073"/>
            <a:ext cx="12192000" cy="4197927"/>
          </a:xfrm>
          <a:prstGeom prst="rect">
            <a:avLst/>
          </a:prstGeom>
        </p:spPr>
      </p:pic>
      <p:sp>
        <p:nvSpPr>
          <p:cNvPr id="4" name="Google Shape;77;p16">
            <a:extLst>
              <a:ext uri="{FF2B5EF4-FFF2-40B4-BE49-F238E27FC236}">
                <a16:creationId xmlns:a16="http://schemas.microsoft.com/office/drawing/2014/main" id="{82983726-7DD3-484B-F5A0-BCFF1679034B}"/>
              </a:ext>
            </a:extLst>
          </p:cNvPr>
          <p:cNvSpPr txBox="1">
            <a:spLocks/>
          </p:cNvSpPr>
          <p:nvPr/>
        </p:nvSpPr>
        <p:spPr>
          <a:xfrm>
            <a:off x="415600" y="930736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500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próximas reuniões</a:t>
            </a:r>
          </a:p>
        </p:txBody>
      </p:sp>
      <p:sp>
        <p:nvSpPr>
          <p:cNvPr id="5" name="Google Shape;77;p16">
            <a:extLst>
              <a:ext uri="{FF2B5EF4-FFF2-40B4-BE49-F238E27FC236}">
                <a16:creationId xmlns:a16="http://schemas.microsoft.com/office/drawing/2014/main" id="{4D019D7B-E1DC-5ACB-980F-1D7BA2AB3B64}"/>
              </a:ext>
            </a:extLst>
          </p:cNvPr>
          <p:cNvSpPr txBox="1">
            <a:spLocks/>
          </p:cNvSpPr>
          <p:nvPr/>
        </p:nvSpPr>
        <p:spPr>
          <a:xfrm>
            <a:off x="415600" y="351532"/>
            <a:ext cx="11360800" cy="90923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500" b="1" dirty="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PROCESSO DE REVISÃO DO </a:t>
            </a:r>
            <a:r>
              <a:rPr lang="pt-BR" sz="4800" b="1" dirty="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PLANO DIRETOR DE PORTO BELO/SC</a:t>
            </a:r>
          </a:p>
          <a:p>
            <a:r>
              <a:rPr lang="pt-BR" sz="3500" b="1" dirty="0">
                <a:solidFill>
                  <a:schemeClr val="bg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ETAPA </a:t>
            </a:r>
            <a:r>
              <a:rPr lang="pt-BR" sz="4800" b="1" dirty="0">
                <a:solidFill>
                  <a:schemeClr val="bg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LEITURA URBANA</a:t>
            </a:r>
            <a:r>
              <a:rPr lang="pt-BR" sz="3500" b="1" dirty="0">
                <a:solidFill>
                  <a:schemeClr val="bg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- OFICINAS COMUNITÁRIAS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4ED451E5-F3C4-107B-6ABB-74229E2A7E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061763"/>
              </p:ext>
            </p:extLst>
          </p:nvPr>
        </p:nvGraphicFramePr>
        <p:xfrm>
          <a:off x="671513" y="1694336"/>
          <a:ext cx="10744199" cy="4610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93865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Desenho de personagem&#10;&#10;Descrição gerada automaticamente com confiança baixa">
            <a:extLst>
              <a:ext uri="{FF2B5EF4-FFF2-40B4-BE49-F238E27FC236}">
                <a16:creationId xmlns:a16="http://schemas.microsoft.com/office/drawing/2014/main" id="{3A9B7630-8E7F-604F-D3C9-B12F571679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3651" t="23786" r="1841" b="22352"/>
          <a:stretch/>
        </p:blipFill>
        <p:spPr>
          <a:xfrm>
            <a:off x="0" y="2660073"/>
            <a:ext cx="12192000" cy="4197927"/>
          </a:xfrm>
          <a:prstGeom prst="rect">
            <a:avLst/>
          </a:prstGeom>
        </p:spPr>
      </p:pic>
      <p:sp>
        <p:nvSpPr>
          <p:cNvPr id="4" name="Google Shape;77;p16">
            <a:extLst>
              <a:ext uri="{FF2B5EF4-FFF2-40B4-BE49-F238E27FC236}">
                <a16:creationId xmlns:a16="http://schemas.microsoft.com/office/drawing/2014/main" id="{82983726-7DD3-484B-F5A0-BCFF1679034B}"/>
              </a:ext>
            </a:extLst>
          </p:cNvPr>
          <p:cNvSpPr txBox="1">
            <a:spLocks/>
          </p:cNvSpPr>
          <p:nvPr/>
        </p:nvSpPr>
        <p:spPr>
          <a:xfrm>
            <a:off x="415600" y="930736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500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próximas reuniões</a:t>
            </a:r>
          </a:p>
        </p:txBody>
      </p:sp>
      <p:sp>
        <p:nvSpPr>
          <p:cNvPr id="5" name="Google Shape;77;p16">
            <a:extLst>
              <a:ext uri="{FF2B5EF4-FFF2-40B4-BE49-F238E27FC236}">
                <a16:creationId xmlns:a16="http://schemas.microsoft.com/office/drawing/2014/main" id="{4D019D7B-E1DC-5ACB-980F-1D7BA2AB3B64}"/>
              </a:ext>
            </a:extLst>
          </p:cNvPr>
          <p:cNvSpPr txBox="1">
            <a:spLocks/>
          </p:cNvSpPr>
          <p:nvPr/>
        </p:nvSpPr>
        <p:spPr>
          <a:xfrm>
            <a:off x="415600" y="351532"/>
            <a:ext cx="11360800" cy="90923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500" b="1" dirty="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PROCESSO DE REVISÃO DO </a:t>
            </a:r>
            <a:r>
              <a:rPr lang="pt-BR" sz="4800" b="1" dirty="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PLANO DIRETOR DE PORTO BELO/SC</a:t>
            </a:r>
          </a:p>
          <a:p>
            <a:r>
              <a:rPr lang="pt-BR" sz="3500" b="1" dirty="0">
                <a:solidFill>
                  <a:schemeClr val="bg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ETAPA </a:t>
            </a:r>
            <a:r>
              <a:rPr lang="pt-BR" sz="4800" b="1" dirty="0">
                <a:solidFill>
                  <a:schemeClr val="bg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LEITURA URBANA</a:t>
            </a:r>
            <a:r>
              <a:rPr lang="pt-BR" sz="3500" b="1" dirty="0">
                <a:solidFill>
                  <a:schemeClr val="bg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- OFICINAS COMUNITÁRIAS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4ED451E5-F3C4-107B-6ABB-74229E2A7E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7472717"/>
              </p:ext>
            </p:extLst>
          </p:nvPr>
        </p:nvGraphicFramePr>
        <p:xfrm>
          <a:off x="671513" y="1694336"/>
          <a:ext cx="10744199" cy="4610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88941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esenho de personagem&#10;&#10;Descrição gerada automaticamente com confiança baixa">
            <a:extLst>
              <a:ext uri="{FF2B5EF4-FFF2-40B4-BE49-F238E27FC236}">
                <a16:creationId xmlns:a16="http://schemas.microsoft.com/office/drawing/2014/main" id="{9E141247-FC78-0E0F-C193-E40E669DDC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3651" t="23786" r="1841" b="22352"/>
          <a:stretch/>
        </p:blipFill>
        <p:spPr>
          <a:xfrm>
            <a:off x="0" y="2660073"/>
            <a:ext cx="12192000" cy="4197927"/>
          </a:xfrm>
          <a:prstGeom prst="rect">
            <a:avLst/>
          </a:prstGeom>
        </p:spPr>
      </p:pic>
      <p:pic>
        <p:nvPicPr>
          <p:cNvPr id="3" name="Imagem 2" descr="Código QR&#10;&#10;Descrição gerada automaticamente">
            <a:extLst>
              <a:ext uri="{FF2B5EF4-FFF2-40B4-BE49-F238E27FC236}">
                <a16:creationId xmlns:a16="http://schemas.microsoft.com/office/drawing/2014/main" id="{2A6D98E0-28D6-A584-A905-B531BB076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400" y="1803400"/>
            <a:ext cx="3251200" cy="3251200"/>
          </a:xfrm>
          <a:prstGeom prst="rect">
            <a:avLst/>
          </a:prstGeom>
        </p:spPr>
      </p:pic>
      <p:sp>
        <p:nvSpPr>
          <p:cNvPr id="4" name="Google Shape;77;p16">
            <a:extLst>
              <a:ext uri="{FF2B5EF4-FFF2-40B4-BE49-F238E27FC236}">
                <a16:creationId xmlns:a16="http://schemas.microsoft.com/office/drawing/2014/main" id="{40311B32-5E0C-7990-6DB3-6D81683FB078}"/>
              </a:ext>
            </a:extLst>
          </p:cNvPr>
          <p:cNvSpPr txBox="1">
            <a:spLocks/>
          </p:cNvSpPr>
          <p:nvPr/>
        </p:nvSpPr>
        <p:spPr>
          <a:xfrm>
            <a:off x="415600" y="816584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500" b="1" dirty="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Qual é a cidade que temos? E qual a que queremos?</a:t>
            </a:r>
          </a:p>
        </p:txBody>
      </p:sp>
      <p:sp>
        <p:nvSpPr>
          <p:cNvPr id="5" name="Google Shape;77;p16">
            <a:extLst>
              <a:ext uri="{FF2B5EF4-FFF2-40B4-BE49-F238E27FC236}">
                <a16:creationId xmlns:a16="http://schemas.microsoft.com/office/drawing/2014/main" id="{955A8C0B-8952-C067-42F3-6F2299437B14}"/>
              </a:ext>
            </a:extLst>
          </p:cNvPr>
          <p:cNvSpPr txBox="1">
            <a:spLocks/>
          </p:cNvSpPr>
          <p:nvPr/>
        </p:nvSpPr>
        <p:spPr>
          <a:xfrm>
            <a:off x="2479512" y="5501033"/>
            <a:ext cx="7232976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500" b="1" dirty="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Clique para acessar o Formulário de Pesquisa sobre seu Bairro</a:t>
            </a:r>
          </a:p>
        </p:txBody>
      </p:sp>
    </p:spTree>
    <p:extLst>
      <p:ext uri="{BB962C8B-B14F-4D97-AF65-F5344CB8AC3E}">
        <p14:creationId xmlns:p14="http://schemas.microsoft.com/office/powerpoint/2010/main" val="2805918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Desenho de personagem&#10;&#10;Descrição gerada automaticamente com confiança baixa">
            <a:extLst>
              <a:ext uri="{FF2B5EF4-FFF2-40B4-BE49-F238E27FC236}">
                <a16:creationId xmlns:a16="http://schemas.microsoft.com/office/drawing/2014/main" id="{826114F5-31C7-1573-8DA7-E1053BA24D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3651" t="23786" r="1841" b="22352"/>
          <a:stretch/>
        </p:blipFill>
        <p:spPr>
          <a:xfrm>
            <a:off x="0" y="2660073"/>
            <a:ext cx="12192000" cy="4197927"/>
          </a:xfrm>
          <a:prstGeom prst="rect">
            <a:avLst/>
          </a:prstGeom>
        </p:spPr>
      </p:pic>
      <p:sp>
        <p:nvSpPr>
          <p:cNvPr id="2" name="Google Shape;77;p16">
            <a:extLst>
              <a:ext uri="{FF2B5EF4-FFF2-40B4-BE49-F238E27FC236}">
                <a16:creationId xmlns:a16="http://schemas.microsoft.com/office/drawing/2014/main" id="{9D339FF5-C765-618C-A30B-625B345DF5D6}"/>
              </a:ext>
            </a:extLst>
          </p:cNvPr>
          <p:cNvSpPr txBox="1">
            <a:spLocks/>
          </p:cNvSpPr>
          <p:nvPr/>
        </p:nvSpPr>
        <p:spPr>
          <a:xfrm>
            <a:off x="415600" y="816584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500" b="1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INSERIR O MAPA DO BAIRRO</a:t>
            </a:r>
          </a:p>
        </p:txBody>
      </p:sp>
      <p:pic>
        <p:nvPicPr>
          <p:cNvPr id="4" name="Imagem 3" descr="Mapa&#10;&#10;Descrição gerada automaticamente">
            <a:extLst>
              <a:ext uri="{FF2B5EF4-FFF2-40B4-BE49-F238E27FC236}">
                <a16:creationId xmlns:a16="http://schemas.microsoft.com/office/drawing/2014/main" id="{81BA6D6C-356C-D3B0-D8F9-F1565B091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414" y="0"/>
            <a:ext cx="9699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190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pt-BR" sz="3900" b="1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PREFEITURA</a:t>
            </a:r>
            <a:r>
              <a:rPr lang="pt-BR" b="1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MUNICIPAL DE PORTO BELO</a:t>
            </a:r>
            <a:endParaRPr b="1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70400" y="5189134"/>
            <a:ext cx="1505667" cy="1431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511853" y="1524601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r>
              <a:rPr lang="pt-BR" sz="1867" i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Prefeito:</a:t>
            </a:r>
            <a:r>
              <a:rPr lang="pt-BR" sz="1867" b="1" i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Joel Orlando Lucinda</a:t>
            </a:r>
            <a:endParaRPr sz="1867" b="1" i="1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indent="0">
              <a:lnSpc>
                <a:spcPct val="100000"/>
              </a:lnSpc>
              <a:spcBef>
                <a:spcPts val="267"/>
              </a:spcBef>
              <a:buClr>
                <a:schemeClr val="dk1"/>
              </a:buClr>
              <a:buSzPts val="1100"/>
              <a:buNone/>
            </a:pPr>
            <a:endParaRPr sz="1867" i="1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indent="0">
              <a:lnSpc>
                <a:spcPct val="100000"/>
              </a:lnSpc>
              <a:spcBef>
                <a:spcPts val="267"/>
              </a:spcBef>
              <a:buClr>
                <a:schemeClr val="dk1"/>
              </a:buClr>
              <a:buSzPts val="1100"/>
              <a:buNone/>
            </a:pPr>
            <a:r>
              <a:rPr lang="pt-BR" sz="1867" i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Vice-prefeito: </a:t>
            </a:r>
            <a:r>
              <a:rPr lang="pt-BR" sz="1867" b="1" i="1" dirty="0" err="1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Ailto</a:t>
            </a:r>
            <a:r>
              <a:rPr lang="pt-BR" sz="1867" b="1" i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1867" b="1" i="1" dirty="0" err="1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Neckel</a:t>
            </a:r>
            <a:endParaRPr sz="1867" b="1" i="1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indent="0">
              <a:lnSpc>
                <a:spcPct val="100000"/>
              </a:lnSpc>
              <a:spcBef>
                <a:spcPts val="267"/>
              </a:spcBef>
              <a:buClr>
                <a:schemeClr val="dk1"/>
              </a:buClr>
              <a:buSzPts val="1100"/>
              <a:buNone/>
            </a:pPr>
            <a:r>
              <a:rPr lang="pt-BR" sz="1867" i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Secretário de Planejamento: </a:t>
            </a:r>
            <a:r>
              <a:rPr lang="pt-BR" sz="1867" b="1" i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Johnson </a:t>
            </a:r>
            <a:r>
              <a:rPr lang="pt-BR" sz="1867" b="1" i="1" dirty="0" err="1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Zunino</a:t>
            </a:r>
            <a:endParaRPr sz="1867" b="1" i="1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indent="0">
              <a:lnSpc>
                <a:spcPct val="100000"/>
              </a:lnSpc>
              <a:spcBef>
                <a:spcPts val="267"/>
              </a:spcBef>
              <a:buClr>
                <a:schemeClr val="dk1"/>
              </a:buClr>
              <a:buSzPts val="1100"/>
              <a:buNone/>
            </a:pPr>
            <a:r>
              <a:rPr lang="pt-BR" sz="1867" i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Secretário da Administração: </a:t>
            </a:r>
            <a:r>
              <a:rPr lang="pt-BR" sz="1867" b="1" i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Altino Júnior</a:t>
            </a:r>
            <a:endParaRPr sz="1867" b="1" i="1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indent="0">
              <a:lnSpc>
                <a:spcPct val="100000"/>
              </a:lnSpc>
              <a:spcBef>
                <a:spcPts val="267"/>
              </a:spcBef>
              <a:buClr>
                <a:schemeClr val="dk1"/>
              </a:buClr>
              <a:buSzPts val="1100"/>
              <a:buNone/>
            </a:pPr>
            <a:r>
              <a:rPr lang="pt-BR" sz="1867" i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Engenheiro Civil </a:t>
            </a:r>
            <a:r>
              <a:rPr lang="pt-BR" sz="1867" i="1" dirty="0" err="1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SePlan</a:t>
            </a:r>
            <a:r>
              <a:rPr lang="pt-BR" sz="1867" i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lang="pt-BR" sz="1867" b="1" i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Eduardo da </a:t>
            </a:r>
            <a:r>
              <a:rPr lang="pt-BR" sz="1867" b="1" i="1" dirty="0" err="1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Cunda</a:t>
            </a:r>
            <a:r>
              <a:rPr lang="pt-BR" sz="1867" b="1" i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Fernandes</a:t>
            </a:r>
            <a:endParaRPr sz="1867" b="1" i="1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indent="0">
              <a:lnSpc>
                <a:spcPct val="100000"/>
              </a:lnSpc>
              <a:spcBef>
                <a:spcPts val="267"/>
              </a:spcBef>
              <a:buClr>
                <a:schemeClr val="dk1"/>
              </a:buClr>
              <a:buSzPts val="1100"/>
              <a:buNone/>
            </a:pPr>
            <a:r>
              <a:rPr lang="pt-BR" sz="1867" i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Arquiteto e Urbanista </a:t>
            </a:r>
            <a:r>
              <a:rPr lang="pt-BR" sz="1867" i="1" dirty="0" err="1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SePlan</a:t>
            </a:r>
            <a:r>
              <a:rPr lang="pt-BR" sz="1867" i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lang="pt-BR" sz="1867" b="1" i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Francisco </a:t>
            </a:r>
            <a:r>
              <a:rPr lang="pt-BR" sz="1867" b="1" i="1" dirty="0" err="1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Cenzi</a:t>
            </a:r>
            <a:r>
              <a:rPr lang="pt-BR" sz="1867" b="1" i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De Ré</a:t>
            </a:r>
            <a:endParaRPr sz="1867" b="1" i="1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indent="0">
              <a:lnSpc>
                <a:spcPct val="100000"/>
              </a:lnSpc>
              <a:spcBef>
                <a:spcPts val="267"/>
              </a:spcBef>
              <a:buClr>
                <a:schemeClr val="dk1"/>
              </a:buClr>
              <a:buSzPts val="1100"/>
              <a:buNone/>
            </a:pPr>
            <a:r>
              <a:rPr lang="pt-BR" sz="1867" i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Procuradora Geral do Município: </a:t>
            </a:r>
            <a:r>
              <a:rPr lang="pt-BR" sz="1867" b="1" i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Gilmara Monteiro Baltazar</a:t>
            </a:r>
            <a:endParaRPr sz="1867" b="1" i="1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indent="0">
              <a:lnSpc>
                <a:spcPct val="100000"/>
              </a:lnSpc>
              <a:spcBef>
                <a:spcPts val="267"/>
              </a:spcBef>
              <a:buClr>
                <a:schemeClr val="dk1"/>
              </a:buClr>
              <a:buSzPts val="1100"/>
              <a:buNone/>
            </a:pPr>
            <a:r>
              <a:rPr lang="pt-BR" sz="1867" i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Consultora Especial de Governo e Planejamento Estratégico: </a:t>
            </a:r>
            <a:r>
              <a:rPr lang="pt-BR" sz="1867" b="1" i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Elaine da Cruz</a:t>
            </a:r>
            <a:endParaRPr sz="1867" b="1" i="1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indent="0">
              <a:lnSpc>
                <a:spcPct val="100000"/>
              </a:lnSpc>
              <a:spcBef>
                <a:spcPts val="267"/>
              </a:spcBef>
              <a:buClr>
                <a:schemeClr val="dk1"/>
              </a:buClr>
              <a:buSzPts val="1100"/>
              <a:buNone/>
            </a:pPr>
            <a:endParaRPr sz="1867" b="1" i="1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indent="0">
              <a:lnSpc>
                <a:spcPct val="100000"/>
              </a:lnSpc>
              <a:spcBef>
                <a:spcPts val="267"/>
              </a:spcBef>
              <a:buClr>
                <a:schemeClr val="dk1"/>
              </a:buClr>
              <a:buSzPts val="1100"/>
              <a:buNone/>
            </a:pPr>
            <a:endParaRPr sz="1867" b="1" i="1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indent="0">
              <a:lnSpc>
                <a:spcPct val="100000"/>
              </a:lnSpc>
              <a:spcBef>
                <a:spcPts val="267"/>
              </a:spcBef>
              <a:buClr>
                <a:schemeClr val="dk1"/>
              </a:buClr>
              <a:buSzPts val="1100"/>
              <a:buNone/>
            </a:pPr>
            <a:endParaRPr sz="1467" i="1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indent="0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>
                <a:schemeClr val="dk1"/>
              </a:buClr>
              <a:buSzPts val="1100"/>
              <a:buNone/>
            </a:pPr>
            <a:endParaRPr i="1" dirty="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pt-BR" sz="4000" b="1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CONCIBELO</a:t>
            </a:r>
            <a:br>
              <a:rPr lang="pt-BR" sz="3500" b="1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pt-BR" sz="3500" b="1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CONSELHO DA CIDADE DE PORTO BELO</a:t>
            </a:r>
            <a:endParaRPr sz="3500" b="1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70400" y="5189134"/>
            <a:ext cx="1505667" cy="14315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499821" y="1591817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ct val="100000"/>
              </a:lnSpc>
              <a:buClr>
                <a:schemeClr val="dk1"/>
              </a:buClr>
              <a:buSzPct val="78571"/>
              <a:buNone/>
            </a:pPr>
            <a:r>
              <a:rPr lang="pt-BR" sz="1400" i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Presidência: </a:t>
            </a:r>
            <a:r>
              <a:rPr lang="pt-BR" sz="1400" b="1" i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Johnson </a:t>
            </a:r>
            <a:r>
              <a:rPr lang="pt-BR" sz="1400" b="1" i="1" dirty="0" err="1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Zunino</a:t>
            </a:r>
            <a:endParaRPr lang="pt-BR" sz="1400" i="1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indent="0">
              <a:lnSpc>
                <a:spcPct val="100000"/>
              </a:lnSpc>
              <a:spcBef>
                <a:spcPts val="267"/>
              </a:spcBef>
              <a:buClr>
                <a:schemeClr val="dk1"/>
              </a:buClr>
              <a:buSzPct val="78571"/>
              <a:buNone/>
            </a:pPr>
            <a:r>
              <a:rPr lang="pt-BR" sz="1400" i="1" dirty="0" err="1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pt-BR" sz="1400" i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- REPRESENTANTES DO PODER PÚBLICO MUNICIPAL</a:t>
            </a:r>
          </a:p>
          <a:p>
            <a:pPr marL="0" indent="0">
              <a:lnSpc>
                <a:spcPct val="100000"/>
              </a:lnSpc>
              <a:spcBef>
                <a:spcPts val="267"/>
              </a:spcBef>
              <a:buClr>
                <a:schemeClr val="dk1"/>
              </a:buClr>
              <a:buSzPct val="78571"/>
              <a:buNone/>
            </a:pPr>
            <a:r>
              <a:rPr lang="pt-BR" sz="1400" i="1" dirty="0">
                <a:solidFill>
                  <a:srgbClr val="666666"/>
                </a:solidFill>
                <a:latin typeface="Roboto"/>
                <a:ea typeface="Roboto"/>
                <a:cs typeface="Roboto"/>
              </a:rPr>
              <a:t>a) Poder Executivo: </a:t>
            </a:r>
          </a:p>
          <a:p>
            <a:pPr marL="0" indent="0">
              <a:lnSpc>
                <a:spcPct val="100000"/>
              </a:lnSpc>
              <a:spcBef>
                <a:spcPts val="267"/>
              </a:spcBef>
              <a:buClr>
                <a:schemeClr val="dk1"/>
              </a:buClr>
              <a:buSzPct val="78571"/>
              <a:buNone/>
            </a:pPr>
            <a:r>
              <a:rPr lang="pt-BR" sz="1400" i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Titular: </a:t>
            </a:r>
            <a:r>
              <a:rPr lang="pt-BR" sz="1400" b="1" i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Johnson </a:t>
            </a:r>
            <a:r>
              <a:rPr lang="pt-BR" sz="1400" b="1" i="1" dirty="0" err="1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Zunino</a:t>
            </a:r>
            <a:endParaRPr lang="pt-BR" sz="1400" b="1" i="1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indent="0">
              <a:lnSpc>
                <a:spcPct val="100000"/>
              </a:lnSpc>
              <a:spcBef>
                <a:spcPts val="267"/>
              </a:spcBef>
              <a:buClr>
                <a:schemeClr val="dk1"/>
              </a:buClr>
              <a:buSzPct val="78571"/>
              <a:buNone/>
            </a:pPr>
            <a:r>
              <a:rPr lang="pt-BR" sz="1400" i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Titular: </a:t>
            </a:r>
            <a:r>
              <a:rPr lang="pt-BR" sz="1400" b="1" i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Elaine da Cruz</a:t>
            </a:r>
          </a:p>
          <a:p>
            <a:pPr marL="0" indent="0">
              <a:lnSpc>
                <a:spcPct val="100000"/>
              </a:lnSpc>
              <a:spcBef>
                <a:spcPts val="267"/>
              </a:spcBef>
              <a:buClr>
                <a:schemeClr val="dk1"/>
              </a:buClr>
              <a:buSzPct val="78571"/>
              <a:buNone/>
            </a:pPr>
            <a:r>
              <a:rPr lang="pt-BR" sz="1400" i="1" dirty="0" err="1">
                <a:solidFill>
                  <a:srgbClr val="666666"/>
                </a:solidFill>
                <a:latin typeface="Roboto"/>
                <a:ea typeface="Roboto"/>
                <a:cs typeface="Roboto"/>
              </a:rPr>
              <a:t>b</a:t>
            </a:r>
            <a:r>
              <a:rPr lang="pt-BR" sz="1400" i="1" dirty="0">
                <a:solidFill>
                  <a:srgbClr val="666666"/>
                </a:solidFill>
                <a:latin typeface="Roboto"/>
                <a:ea typeface="Roboto"/>
                <a:cs typeface="Roboto"/>
              </a:rPr>
              <a:t>) Poder Legislativo:</a:t>
            </a:r>
          </a:p>
          <a:p>
            <a:pPr marL="0" indent="0">
              <a:lnSpc>
                <a:spcPct val="100000"/>
              </a:lnSpc>
              <a:spcBef>
                <a:spcPts val="267"/>
              </a:spcBef>
              <a:buClr>
                <a:schemeClr val="dk1"/>
              </a:buClr>
              <a:buSzPct val="78571"/>
              <a:buNone/>
            </a:pPr>
            <a:r>
              <a:rPr lang="pt-BR" sz="1400" i="1" dirty="0">
                <a:solidFill>
                  <a:srgbClr val="666666"/>
                </a:solidFill>
                <a:latin typeface="Roboto"/>
                <a:ea typeface="Roboto"/>
                <a:cs typeface="Roboto"/>
              </a:rPr>
              <a:t>Titular: </a:t>
            </a:r>
            <a:r>
              <a:rPr lang="pt-BR" sz="1400" b="1" i="1" dirty="0">
                <a:solidFill>
                  <a:srgbClr val="666666"/>
                </a:solidFill>
                <a:latin typeface="Roboto"/>
                <a:ea typeface="Roboto"/>
                <a:cs typeface="Roboto"/>
              </a:rPr>
              <a:t>Diogo dos Santos</a:t>
            </a:r>
            <a:endParaRPr lang="pt-BR" sz="1400" i="1" dirty="0">
              <a:solidFill>
                <a:srgbClr val="666666"/>
              </a:solidFill>
              <a:latin typeface="Roboto"/>
              <a:ea typeface="Roboto"/>
              <a:cs typeface="Roboto"/>
            </a:endParaRPr>
          </a:p>
          <a:p>
            <a:pPr marL="0" indent="0">
              <a:lnSpc>
                <a:spcPct val="100000"/>
              </a:lnSpc>
              <a:spcBef>
                <a:spcPts val="267"/>
              </a:spcBef>
              <a:buClr>
                <a:schemeClr val="dk1"/>
              </a:buClr>
              <a:buSzPct val="78571"/>
              <a:buNone/>
            </a:pPr>
            <a:r>
              <a:rPr lang="pt-BR" sz="1400" i="1" dirty="0">
                <a:solidFill>
                  <a:srgbClr val="666666"/>
                </a:solidFill>
                <a:latin typeface="Roboto"/>
                <a:ea typeface="Roboto"/>
                <a:cs typeface="Roboto"/>
              </a:rPr>
              <a:t>Titular: </a:t>
            </a:r>
            <a:r>
              <a:rPr lang="pt-BR" sz="1400" b="1" i="1" dirty="0">
                <a:solidFill>
                  <a:srgbClr val="666666"/>
                </a:solidFill>
                <a:latin typeface="Roboto"/>
                <a:ea typeface="Roboto"/>
                <a:cs typeface="Roboto"/>
              </a:rPr>
              <a:t>Bento Sebastião </a:t>
            </a:r>
            <a:r>
              <a:rPr lang="pt-BR" sz="1400" b="1" i="1" dirty="0" err="1">
                <a:solidFill>
                  <a:srgbClr val="666666"/>
                </a:solidFill>
                <a:latin typeface="Roboto"/>
                <a:ea typeface="Roboto"/>
                <a:cs typeface="Roboto"/>
              </a:rPr>
              <a:t>Voltolini</a:t>
            </a:r>
            <a:endParaRPr lang="pt-BR" sz="1400" i="1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indent="0">
              <a:lnSpc>
                <a:spcPct val="100000"/>
              </a:lnSpc>
              <a:spcBef>
                <a:spcPts val="267"/>
              </a:spcBef>
              <a:buClr>
                <a:schemeClr val="dk1"/>
              </a:buClr>
              <a:buSzPct val="78571"/>
              <a:buNone/>
            </a:pPr>
            <a:r>
              <a:rPr lang="pt-BR" sz="1400" i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II - Representantes da Sociedade Civil:</a:t>
            </a:r>
          </a:p>
          <a:p>
            <a:pPr marL="0" indent="0">
              <a:lnSpc>
                <a:spcPct val="100000"/>
              </a:lnSpc>
              <a:spcBef>
                <a:spcPts val="267"/>
              </a:spcBef>
              <a:buClr>
                <a:schemeClr val="dk1"/>
              </a:buClr>
              <a:buSzPct val="78571"/>
              <a:buNone/>
            </a:pPr>
            <a:r>
              <a:rPr lang="pt-BR" sz="1400" i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a) Seguimento dos Trabalhadores:</a:t>
            </a:r>
          </a:p>
          <a:p>
            <a:pPr marL="0" indent="0">
              <a:lnSpc>
                <a:spcPct val="100000"/>
              </a:lnSpc>
              <a:spcBef>
                <a:spcPts val="267"/>
              </a:spcBef>
              <a:buClr>
                <a:schemeClr val="dk1"/>
              </a:buClr>
              <a:buSzPct val="78571"/>
              <a:buNone/>
            </a:pPr>
            <a:r>
              <a:rPr lang="pt-BR" sz="1400" i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Titular: </a:t>
            </a:r>
            <a:r>
              <a:rPr lang="pt-BR" sz="1400" b="1" i="1" dirty="0" err="1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Jaluza</a:t>
            </a:r>
            <a:r>
              <a:rPr lang="pt-BR" sz="1400" b="1" i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1400" b="1" i="1" dirty="0" err="1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Wille</a:t>
            </a:r>
            <a:r>
              <a:rPr lang="pt-BR" sz="1400" b="1" i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de Freitas </a:t>
            </a:r>
            <a:r>
              <a:rPr lang="pt-BR" sz="1400" i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- SINTCOM</a:t>
            </a:r>
          </a:p>
          <a:p>
            <a:pPr marL="0" indent="0">
              <a:lnSpc>
                <a:spcPct val="100000"/>
              </a:lnSpc>
              <a:spcBef>
                <a:spcPts val="267"/>
              </a:spcBef>
              <a:buClr>
                <a:schemeClr val="dk1"/>
              </a:buClr>
              <a:buSzPct val="78571"/>
              <a:buNone/>
            </a:pPr>
            <a:r>
              <a:rPr lang="pt-BR" sz="1400" i="1" dirty="0" err="1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b</a:t>
            </a:r>
            <a:r>
              <a:rPr lang="pt-BR" sz="1400" i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) Seguimento dos Empresários:</a:t>
            </a:r>
          </a:p>
          <a:p>
            <a:pPr marL="0" indent="0">
              <a:lnSpc>
                <a:spcPct val="100000"/>
              </a:lnSpc>
              <a:spcBef>
                <a:spcPts val="267"/>
              </a:spcBef>
              <a:buClr>
                <a:schemeClr val="dk1"/>
              </a:buClr>
              <a:buSzPct val="78571"/>
              <a:buNone/>
            </a:pPr>
            <a:r>
              <a:rPr lang="pt-BR" sz="1400" i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Titular: </a:t>
            </a:r>
            <a:r>
              <a:rPr lang="pt-BR" sz="1400" b="1" i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Marcos </a:t>
            </a:r>
            <a:r>
              <a:rPr lang="pt-BR" sz="1400" b="1" i="1" dirty="0" err="1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Lazarrotto</a:t>
            </a:r>
            <a:r>
              <a:rPr lang="pt-BR" sz="1400" b="1" i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1400" b="1" i="1" dirty="0" err="1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Libardoni</a:t>
            </a:r>
            <a:r>
              <a:rPr lang="pt-BR" sz="1400" b="1" i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1400" i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- SINDUSCON</a:t>
            </a:r>
          </a:p>
          <a:p>
            <a:pPr marL="0" indent="0">
              <a:lnSpc>
                <a:spcPct val="100000"/>
              </a:lnSpc>
              <a:spcBef>
                <a:spcPts val="267"/>
              </a:spcBef>
              <a:buClr>
                <a:schemeClr val="dk1"/>
              </a:buClr>
              <a:buSzPct val="78571"/>
              <a:buNone/>
            </a:pPr>
            <a:r>
              <a:rPr lang="pt-BR" sz="1400" i="1" dirty="0" err="1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lang="pt-BR" sz="1400" i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) Seguimento dos Movimentos Populares:</a:t>
            </a:r>
          </a:p>
          <a:p>
            <a:pPr marL="0" indent="0">
              <a:lnSpc>
                <a:spcPct val="100000"/>
              </a:lnSpc>
              <a:spcBef>
                <a:spcPts val="267"/>
              </a:spcBef>
              <a:buClr>
                <a:schemeClr val="dk1"/>
              </a:buClr>
              <a:buSzPct val="78571"/>
              <a:buNone/>
            </a:pPr>
            <a:r>
              <a:rPr lang="pt-BR" sz="1400" i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Titular: </a:t>
            </a:r>
            <a:r>
              <a:rPr lang="pt-BR" sz="1400" b="1" i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Thais Tomaz de Miranda </a:t>
            </a:r>
            <a:r>
              <a:rPr lang="pt-BR" sz="1400" i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- Colônia de Pescadores</a:t>
            </a:r>
          </a:p>
          <a:p>
            <a:pPr marL="0" indent="0">
              <a:lnSpc>
                <a:spcPct val="100000"/>
              </a:lnSpc>
              <a:spcBef>
                <a:spcPts val="267"/>
              </a:spcBef>
              <a:buClr>
                <a:schemeClr val="dk1"/>
              </a:buClr>
              <a:buSzPct val="78571"/>
              <a:buNone/>
            </a:pPr>
            <a:r>
              <a:rPr lang="pt-BR" sz="1400" i="1" dirty="0" err="1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d</a:t>
            </a:r>
            <a:r>
              <a:rPr lang="pt-BR" sz="1400" i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) Seguimento das Entidades Profissionais, acadêmicas e de pesquisas:</a:t>
            </a:r>
          </a:p>
          <a:p>
            <a:pPr marL="0" indent="0">
              <a:lnSpc>
                <a:spcPct val="100000"/>
              </a:lnSpc>
              <a:spcBef>
                <a:spcPts val="267"/>
              </a:spcBef>
              <a:buClr>
                <a:schemeClr val="dk1"/>
              </a:buClr>
              <a:buSzPct val="78571"/>
              <a:buNone/>
            </a:pPr>
            <a:r>
              <a:rPr lang="pt-BR" sz="1400" i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Titular: </a:t>
            </a:r>
            <a:r>
              <a:rPr lang="pt-BR" sz="1400" b="1" i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Jackson </a:t>
            </a:r>
            <a:r>
              <a:rPr lang="pt-BR" sz="1400" b="1" i="1" dirty="0" err="1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Kalfels</a:t>
            </a:r>
            <a:r>
              <a:rPr lang="pt-BR" sz="1400" b="1" i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1400" i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- ACIP</a:t>
            </a:r>
          </a:p>
          <a:p>
            <a:pPr marL="0" indent="0">
              <a:lnSpc>
                <a:spcPct val="100000"/>
              </a:lnSpc>
              <a:spcBef>
                <a:spcPts val="267"/>
              </a:spcBef>
              <a:buClr>
                <a:schemeClr val="dk1"/>
              </a:buClr>
              <a:buSzPct val="78571"/>
              <a:buNone/>
            </a:pPr>
            <a:r>
              <a:rPr lang="pt-BR" sz="1400" i="1" dirty="0" err="1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d</a:t>
            </a:r>
            <a:r>
              <a:rPr lang="pt-BR" sz="1400" i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) Seguimento ONG:</a:t>
            </a:r>
          </a:p>
          <a:p>
            <a:pPr marL="0" indent="0">
              <a:lnSpc>
                <a:spcPct val="100000"/>
              </a:lnSpc>
              <a:spcBef>
                <a:spcPts val="267"/>
              </a:spcBef>
              <a:buClr>
                <a:schemeClr val="dk1"/>
              </a:buClr>
              <a:buSzPct val="78571"/>
              <a:buNone/>
            </a:pPr>
            <a:r>
              <a:rPr lang="pt-BR" sz="1400" i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Titular: </a:t>
            </a:r>
            <a:r>
              <a:rPr lang="pt-BR" sz="1400" b="1" i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Paolo Giuliano </a:t>
            </a:r>
            <a:r>
              <a:rPr lang="pt-BR" sz="1400" b="1" i="1" dirty="0" err="1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Livi</a:t>
            </a:r>
            <a:r>
              <a:rPr lang="pt-BR" sz="1400" b="1" i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1400" i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- Porto Ambiental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pt-BR" sz="3900" b="1" dirty="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FUNDAÇÃO</a:t>
            </a:r>
            <a:r>
              <a:rPr lang="pt-BR" sz="3500" b="1" dirty="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b="1" dirty="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UNIVALI</a:t>
            </a:r>
            <a:br>
              <a:rPr lang="pt-BR" sz="3900" b="1" dirty="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pt-BR" sz="3900" b="1" dirty="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UNIVERSIDADE DO VALE DO ITAJAÍ</a:t>
            </a:r>
            <a:br>
              <a:rPr lang="pt-BR" sz="3500" b="1" dirty="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3500" b="1" dirty="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517033" y="1548664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endParaRPr sz="1733" i="1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indent="0">
              <a:lnSpc>
                <a:spcPct val="100000"/>
              </a:lnSpc>
              <a:spcBef>
                <a:spcPts val="267"/>
              </a:spcBef>
              <a:buNone/>
            </a:pPr>
            <a:r>
              <a:rPr lang="pt-BR" sz="1733" i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Professor Dr. </a:t>
            </a:r>
            <a:r>
              <a:rPr lang="pt-BR" sz="1733" b="1" i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Valdir </a:t>
            </a:r>
            <a:r>
              <a:rPr lang="pt-BR" sz="1733" b="1" i="1" dirty="0" err="1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Cechinel</a:t>
            </a:r>
            <a:r>
              <a:rPr lang="pt-BR" sz="1733" b="1" i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Filho</a:t>
            </a:r>
            <a:r>
              <a:rPr lang="pt-BR" sz="1733" i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, Reitor</a:t>
            </a:r>
            <a:endParaRPr sz="1733" i="1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indent="0">
              <a:lnSpc>
                <a:spcPct val="100000"/>
              </a:lnSpc>
              <a:spcBef>
                <a:spcPts val="267"/>
              </a:spcBef>
              <a:buNone/>
            </a:pPr>
            <a:r>
              <a:rPr lang="pt-BR" sz="1733" i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Professor Dr. </a:t>
            </a:r>
            <a:r>
              <a:rPr lang="pt-BR" sz="1733" b="1" i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Rogério Corrêa</a:t>
            </a:r>
            <a:r>
              <a:rPr lang="pt-BR" sz="1733" i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, Vice-Reitor</a:t>
            </a:r>
            <a:endParaRPr sz="1733" i="1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indent="0">
              <a:lnSpc>
                <a:spcPct val="100000"/>
              </a:lnSpc>
              <a:spcBef>
                <a:spcPts val="267"/>
              </a:spcBef>
              <a:buNone/>
            </a:pPr>
            <a:r>
              <a:rPr lang="pt-BR" sz="1733" b="1" i="1" dirty="0" err="1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Heverton</a:t>
            </a:r>
            <a:r>
              <a:rPr lang="pt-BR" sz="1733" b="1" i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Fernando Moreno</a:t>
            </a:r>
            <a:r>
              <a:rPr lang="pt-BR" sz="1733" i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, Coordenador do Escritório de Projetos </a:t>
            </a:r>
            <a:endParaRPr sz="1733" i="1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indent="0">
              <a:lnSpc>
                <a:spcPct val="100000"/>
              </a:lnSpc>
              <a:spcBef>
                <a:spcPts val="267"/>
              </a:spcBef>
              <a:buNone/>
            </a:pPr>
            <a:endParaRPr sz="1733" i="1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indent="0">
              <a:lnSpc>
                <a:spcPct val="100000"/>
              </a:lnSpc>
              <a:spcBef>
                <a:spcPts val="267"/>
              </a:spcBef>
              <a:buNone/>
            </a:pPr>
            <a:endParaRPr sz="1733" i="1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indent="0">
              <a:lnSpc>
                <a:spcPct val="100000"/>
              </a:lnSpc>
              <a:spcBef>
                <a:spcPts val="267"/>
              </a:spcBef>
              <a:buNone/>
            </a:pPr>
            <a:r>
              <a:rPr lang="pt-BR" sz="1733" i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Professor Dr. </a:t>
            </a:r>
            <a:r>
              <a:rPr lang="pt-BR" sz="1733" b="1" i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Francisco </a:t>
            </a:r>
            <a:r>
              <a:rPr lang="pt-BR" sz="1733" b="1" i="1" dirty="0" err="1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Antonio</a:t>
            </a:r>
            <a:r>
              <a:rPr lang="pt-BR" sz="1733" b="1" i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dos Anjos</a:t>
            </a:r>
            <a:r>
              <a:rPr lang="pt-BR" sz="1733" i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; Geógrafo – Coordenador Gestão</a:t>
            </a:r>
            <a:endParaRPr sz="1733" i="1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indent="0">
              <a:lnSpc>
                <a:spcPct val="100000"/>
              </a:lnSpc>
              <a:spcBef>
                <a:spcPts val="267"/>
              </a:spcBef>
              <a:buNone/>
            </a:pPr>
            <a:endParaRPr sz="1733" i="1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indent="0">
              <a:lnSpc>
                <a:spcPct val="100000"/>
              </a:lnSpc>
              <a:spcBef>
                <a:spcPts val="267"/>
              </a:spcBef>
              <a:buClr>
                <a:schemeClr val="dk1"/>
              </a:buClr>
              <a:buSzPct val="84615"/>
              <a:buNone/>
            </a:pPr>
            <a:r>
              <a:rPr lang="pt-BR" sz="1733" i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Professora Dra. </a:t>
            </a:r>
            <a:r>
              <a:rPr lang="pt-BR" sz="1733" b="1" i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Luciana Noronha Pereira</a:t>
            </a:r>
            <a:r>
              <a:rPr lang="pt-BR" sz="1733" i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; Arquiteta e Urbanista </a:t>
            </a:r>
            <a:endParaRPr sz="1733" i="1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indent="0">
              <a:lnSpc>
                <a:spcPct val="100000"/>
              </a:lnSpc>
              <a:spcBef>
                <a:spcPts val="267"/>
              </a:spcBef>
              <a:buClr>
                <a:schemeClr val="dk1"/>
              </a:buClr>
              <a:buSzPct val="84615"/>
              <a:buNone/>
            </a:pPr>
            <a:r>
              <a:rPr lang="pt-BR" sz="1733" i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Professor Dr. </a:t>
            </a:r>
            <a:r>
              <a:rPr lang="pt-BR" sz="1733" b="1" i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Eduardo Baptista Lopes</a:t>
            </a:r>
            <a:r>
              <a:rPr lang="pt-BR" sz="1733" i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; Arquiteto e Urbanista</a:t>
            </a:r>
            <a:endParaRPr sz="1733" i="1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indent="0">
              <a:lnSpc>
                <a:spcPct val="100000"/>
              </a:lnSpc>
              <a:spcBef>
                <a:spcPts val="267"/>
              </a:spcBef>
              <a:buClr>
                <a:schemeClr val="dk1"/>
              </a:buClr>
              <a:buSzPct val="84615"/>
              <a:buNone/>
            </a:pPr>
            <a:r>
              <a:rPr lang="pt-BR" sz="1733" i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Professora </a:t>
            </a:r>
            <a:r>
              <a:rPr lang="pt-BR" sz="1733" i="1" dirty="0" err="1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MSc</a:t>
            </a:r>
            <a:r>
              <a:rPr lang="pt-BR" sz="1733" i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pt-BR" sz="1733" b="1" i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Karine Lise </a:t>
            </a:r>
            <a:r>
              <a:rPr lang="pt-BR" sz="1733" b="1" i="1" dirty="0" err="1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Schäfer</a:t>
            </a:r>
            <a:r>
              <a:rPr lang="pt-BR" sz="1733" i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; Arquiteta e Urbanista</a:t>
            </a:r>
            <a:endParaRPr sz="1733" i="1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indent="0">
              <a:lnSpc>
                <a:spcPct val="100000"/>
              </a:lnSpc>
              <a:spcBef>
                <a:spcPts val="267"/>
              </a:spcBef>
              <a:buClr>
                <a:schemeClr val="dk1"/>
              </a:buClr>
              <a:buSzPct val="84615"/>
              <a:buNone/>
            </a:pPr>
            <a:r>
              <a:rPr lang="pt-BR" sz="1733" i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Professor Dr. </a:t>
            </a:r>
            <a:r>
              <a:rPr lang="pt-BR" sz="1733" b="1" i="1" dirty="0" err="1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Antonio</a:t>
            </a:r>
            <a:r>
              <a:rPr lang="pt-BR" sz="1733" b="1" i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Carlos </a:t>
            </a:r>
            <a:r>
              <a:rPr lang="pt-BR" sz="1733" b="1" i="1" dirty="0" err="1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Beuamord</a:t>
            </a:r>
            <a:r>
              <a:rPr lang="pt-BR" sz="1733" i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; Oceanógrafo</a:t>
            </a:r>
            <a:endParaRPr sz="1733" i="1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indent="0">
              <a:lnSpc>
                <a:spcPct val="100000"/>
              </a:lnSpc>
              <a:spcBef>
                <a:spcPts val="267"/>
              </a:spcBef>
              <a:buClr>
                <a:schemeClr val="dk1"/>
              </a:buClr>
              <a:buSzPct val="84615"/>
              <a:buNone/>
            </a:pPr>
            <a:r>
              <a:rPr lang="pt-BR" sz="1733" i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Professora Dra. </a:t>
            </a:r>
            <a:r>
              <a:rPr lang="pt-BR" sz="1733" b="1" i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Carolina </a:t>
            </a:r>
            <a:r>
              <a:rPr lang="pt-BR" sz="1733" b="1" i="1" dirty="0" err="1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Schmanech</a:t>
            </a:r>
            <a:r>
              <a:rPr lang="pt-BR" sz="1733" b="1" i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1733" b="1" i="1" dirty="0" err="1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Mussi</a:t>
            </a:r>
            <a:r>
              <a:rPr lang="pt-BR" sz="1733" i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; Oceanógrafa</a:t>
            </a:r>
            <a:endParaRPr sz="1733" i="1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indent="0">
              <a:lnSpc>
                <a:spcPct val="100000"/>
              </a:lnSpc>
              <a:spcBef>
                <a:spcPts val="267"/>
              </a:spcBef>
              <a:buClr>
                <a:schemeClr val="dk1"/>
              </a:buClr>
              <a:buSzPct val="84615"/>
              <a:buNone/>
            </a:pPr>
            <a:r>
              <a:rPr lang="pt-BR" sz="1733" i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Professora </a:t>
            </a:r>
            <a:r>
              <a:rPr lang="pt-BR" sz="1733" i="1" dirty="0" err="1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MSc</a:t>
            </a:r>
            <a:r>
              <a:rPr lang="pt-BR" sz="1733" i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pt-BR" sz="1733" b="1" i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Rúbia Bernadete Pereira dos Santos </a:t>
            </a:r>
            <a:r>
              <a:rPr lang="pt-BR" sz="1733" b="1" i="1" dirty="0" err="1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Scoz</a:t>
            </a:r>
            <a:r>
              <a:rPr lang="pt-BR" sz="1733" i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; Engenheira Civil</a:t>
            </a:r>
            <a:endParaRPr sz="1733" i="1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indent="0">
              <a:lnSpc>
                <a:spcPct val="100000"/>
              </a:lnSpc>
              <a:spcBef>
                <a:spcPts val="267"/>
              </a:spcBef>
              <a:buNone/>
            </a:pPr>
            <a:r>
              <a:rPr lang="pt-BR" sz="1733" i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Dr. </a:t>
            </a:r>
            <a:r>
              <a:rPr lang="pt-BR" sz="1733" b="1" i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Guilherme Oliveira de Mattos da Silva Flores</a:t>
            </a:r>
            <a:r>
              <a:rPr lang="pt-BR" sz="1733" i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; Comunicação Social</a:t>
            </a:r>
            <a:endParaRPr sz="1733" i="1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indent="0">
              <a:lnSpc>
                <a:spcPct val="100000"/>
              </a:lnSpc>
              <a:spcBef>
                <a:spcPts val="267"/>
              </a:spcBef>
              <a:buClr>
                <a:schemeClr val="dk1"/>
              </a:buClr>
              <a:buSzPct val="84615"/>
              <a:buNone/>
            </a:pPr>
            <a:r>
              <a:rPr lang="pt-BR" sz="1733" i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Esp. </a:t>
            </a:r>
            <a:r>
              <a:rPr lang="pt-BR" sz="1733" b="1" i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Raquel Oliveira de Mattos da Silva Flores</a:t>
            </a:r>
            <a:r>
              <a:rPr lang="pt-BR" sz="1733" i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; Geógrafa</a:t>
            </a:r>
            <a:endParaRPr sz="1733" i="1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indent="0">
              <a:lnSpc>
                <a:spcPct val="100000"/>
              </a:lnSpc>
              <a:spcBef>
                <a:spcPts val="267"/>
              </a:spcBef>
              <a:buClr>
                <a:schemeClr val="dk1"/>
              </a:buClr>
              <a:buSzPct val="84615"/>
              <a:buNone/>
            </a:pPr>
            <a:r>
              <a:rPr lang="pt-BR" sz="1733" i="1" dirty="0" err="1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MSc</a:t>
            </a:r>
            <a:r>
              <a:rPr lang="pt-BR" sz="1733" i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pt-BR" sz="1733" b="1" i="1" dirty="0" err="1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Valdemiro</a:t>
            </a:r>
            <a:r>
              <a:rPr lang="pt-BR" sz="1733" b="1" i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Adauto de Souza</a:t>
            </a:r>
            <a:r>
              <a:rPr lang="pt-BR" sz="1733" i="1" dirty="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; Advogado</a:t>
            </a:r>
            <a:endParaRPr sz="1733" i="1" dirty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indent="0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>
                <a:schemeClr val="dk1"/>
              </a:buClr>
              <a:buSzPct val="61111"/>
              <a:buNone/>
            </a:pPr>
            <a:endParaRPr i="1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93267" y="5011255"/>
            <a:ext cx="1581700" cy="12844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63DF5B02-CD53-47C3-0661-4BCE81943D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880705"/>
              </p:ext>
            </p:extLst>
          </p:nvPr>
        </p:nvGraphicFramePr>
        <p:xfrm>
          <a:off x="4612101" y="2177716"/>
          <a:ext cx="6942221" cy="4068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ivisa 5">
            <a:extLst>
              <a:ext uri="{FF2B5EF4-FFF2-40B4-BE49-F238E27FC236}">
                <a16:creationId xmlns:a16="http://schemas.microsoft.com/office/drawing/2014/main" id="{B5721E1C-FF8B-C462-A6DB-78C22A6BF146}"/>
              </a:ext>
            </a:extLst>
          </p:cNvPr>
          <p:cNvSpPr/>
          <p:nvPr/>
        </p:nvSpPr>
        <p:spPr>
          <a:xfrm>
            <a:off x="4127469" y="1806423"/>
            <a:ext cx="484632" cy="646331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Divisa 7">
            <a:extLst>
              <a:ext uri="{FF2B5EF4-FFF2-40B4-BE49-F238E27FC236}">
                <a16:creationId xmlns:a16="http://schemas.microsoft.com/office/drawing/2014/main" id="{F1282C6E-D6C8-C299-825F-AC43982F5896}"/>
              </a:ext>
            </a:extLst>
          </p:cNvPr>
          <p:cNvSpPr/>
          <p:nvPr/>
        </p:nvSpPr>
        <p:spPr>
          <a:xfrm>
            <a:off x="4127469" y="3186055"/>
            <a:ext cx="484632" cy="646331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Divisa 9">
            <a:extLst>
              <a:ext uri="{FF2B5EF4-FFF2-40B4-BE49-F238E27FC236}">
                <a16:creationId xmlns:a16="http://schemas.microsoft.com/office/drawing/2014/main" id="{93CB8058-E2A9-4D1D-DCBD-A336590A4D1D}"/>
              </a:ext>
            </a:extLst>
          </p:cNvPr>
          <p:cNvSpPr/>
          <p:nvPr/>
        </p:nvSpPr>
        <p:spPr>
          <a:xfrm>
            <a:off x="4127469" y="4590577"/>
            <a:ext cx="484632" cy="646331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2" name="Divisa 11">
            <a:extLst>
              <a:ext uri="{FF2B5EF4-FFF2-40B4-BE49-F238E27FC236}">
                <a16:creationId xmlns:a16="http://schemas.microsoft.com/office/drawing/2014/main" id="{0D239426-03EF-DD07-6574-880A44AD377D}"/>
              </a:ext>
            </a:extLst>
          </p:cNvPr>
          <p:cNvSpPr/>
          <p:nvPr/>
        </p:nvSpPr>
        <p:spPr>
          <a:xfrm>
            <a:off x="4127469" y="5971035"/>
            <a:ext cx="484632" cy="646331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" name="Google Shape;77;p16">
            <a:extLst>
              <a:ext uri="{FF2B5EF4-FFF2-40B4-BE49-F238E27FC236}">
                <a16:creationId xmlns:a16="http://schemas.microsoft.com/office/drawing/2014/main" id="{4BE6F3F2-5A86-3470-E912-44FD63DF69D9}"/>
              </a:ext>
            </a:extLst>
          </p:cNvPr>
          <p:cNvSpPr txBox="1">
            <a:spLocks/>
          </p:cNvSpPr>
          <p:nvPr/>
        </p:nvSpPr>
        <p:spPr>
          <a:xfrm>
            <a:off x="415600" y="351532"/>
            <a:ext cx="11360800" cy="90923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500" b="1" dirty="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PROCESSO DE REVISÃO DO </a:t>
            </a:r>
            <a:r>
              <a:rPr lang="pt-BR" sz="4800" b="1" dirty="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PLANO DIRETOR DE PORTO BELO/SC</a:t>
            </a:r>
          </a:p>
          <a:p>
            <a:r>
              <a:rPr lang="pt-BR" sz="3500" b="1" dirty="0">
                <a:solidFill>
                  <a:schemeClr val="bg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ETAPA </a:t>
            </a:r>
            <a:r>
              <a:rPr lang="pt-BR" sz="4800" b="1" dirty="0">
                <a:solidFill>
                  <a:schemeClr val="bg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LEITURA URBANA</a:t>
            </a:r>
            <a:r>
              <a:rPr lang="pt-BR" sz="3500" b="1" dirty="0">
                <a:solidFill>
                  <a:schemeClr val="bg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- OFICINAS COMUNITÁRIAS</a:t>
            </a:r>
          </a:p>
        </p:txBody>
      </p:sp>
      <p:sp>
        <p:nvSpPr>
          <p:cNvPr id="3" name="Google Shape;77;p16">
            <a:extLst>
              <a:ext uri="{FF2B5EF4-FFF2-40B4-BE49-F238E27FC236}">
                <a16:creationId xmlns:a16="http://schemas.microsoft.com/office/drawing/2014/main" id="{9F8C5351-258E-D704-85D8-105947E94AC8}"/>
              </a:ext>
            </a:extLst>
          </p:cNvPr>
          <p:cNvSpPr txBox="1">
            <a:spLocks/>
          </p:cNvSpPr>
          <p:nvPr/>
        </p:nvSpPr>
        <p:spPr>
          <a:xfrm>
            <a:off x="415600" y="930736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500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etapas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75F9B91-2369-2101-5433-2124B3A71A00}"/>
              </a:ext>
            </a:extLst>
          </p:cNvPr>
          <p:cNvSpPr txBox="1"/>
          <p:nvPr/>
        </p:nvSpPr>
        <p:spPr>
          <a:xfrm>
            <a:off x="415600" y="1806423"/>
            <a:ext cx="3848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>
                <a:latin typeface="Montserrat" pitchFamily="2" charset="77"/>
              </a:rPr>
              <a:t>AUDIÊNCIA PÚBLICA GERAL - LANÇAMENTO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0CC4D82-65A2-E861-4628-E97DEE3C11DD}"/>
              </a:ext>
            </a:extLst>
          </p:cNvPr>
          <p:cNvSpPr txBox="1"/>
          <p:nvPr/>
        </p:nvSpPr>
        <p:spPr>
          <a:xfrm>
            <a:off x="415600" y="3186055"/>
            <a:ext cx="3848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>
                <a:latin typeface="Montserrat" pitchFamily="2" charset="77"/>
              </a:rPr>
              <a:t>AUDIÊNCIA PÚBLICA GERAL – LEITURA URBANA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71E465A-29C4-18F0-89D0-A15DE61AB841}"/>
              </a:ext>
            </a:extLst>
          </p:cNvPr>
          <p:cNvSpPr txBox="1"/>
          <p:nvPr/>
        </p:nvSpPr>
        <p:spPr>
          <a:xfrm>
            <a:off x="415600" y="4590577"/>
            <a:ext cx="3848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>
                <a:latin typeface="Montserrat" pitchFamily="2" charset="77"/>
              </a:rPr>
              <a:t>AUDIÊNCIA PÚBLICA GERAL – PACTUAÇÃO DAS PROPOSTAS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A48F2F6-344C-6EF9-10D2-C5396E9282A4}"/>
              </a:ext>
            </a:extLst>
          </p:cNvPr>
          <p:cNvSpPr txBox="1"/>
          <p:nvPr/>
        </p:nvSpPr>
        <p:spPr>
          <a:xfrm>
            <a:off x="415600" y="5971035"/>
            <a:ext cx="3848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pt-BR" dirty="0">
                <a:latin typeface="Montserrat" pitchFamily="2" charset="77"/>
              </a:rPr>
              <a:t>VOTAÇÃO NA CÂMARA DE VEREADORES</a:t>
            </a:r>
          </a:p>
        </p:txBody>
      </p:sp>
    </p:spTree>
    <p:extLst>
      <p:ext uri="{BB962C8B-B14F-4D97-AF65-F5344CB8AC3E}">
        <p14:creationId xmlns:p14="http://schemas.microsoft.com/office/powerpoint/2010/main" val="435638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Diagrama 23">
            <a:extLst>
              <a:ext uri="{FF2B5EF4-FFF2-40B4-BE49-F238E27FC236}">
                <a16:creationId xmlns:a16="http://schemas.microsoft.com/office/drawing/2014/main" id="{F80BFD13-8EE9-5DBD-7769-663444E0D7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8219116"/>
              </p:ext>
            </p:extLst>
          </p:nvPr>
        </p:nvGraphicFramePr>
        <p:xfrm>
          <a:off x="4612101" y="2177716"/>
          <a:ext cx="6942221" cy="4068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" name="Divisa 24">
            <a:extLst>
              <a:ext uri="{FF2B5EF4-FFF2-40B4-BE49-F238E27FC236}">
                <a16:creationId xmlns:a16="http://schemas.microsoft.com/office/drawing/2014/main" id="{8E2AB4A4-7941-BA37-317F-E84E1D436604}"/>
              </a:ext>
            </a:extLst>
          </p:cNvPr>
          <p:cNvSpPr/>
          <p:nvPr/>
        </p:nvSpPr>
        <p:spPr>
          <a:xfrm>
            <a:off x="4127469" y="1806423"/>
            <a:ext cx="484632" cy="646331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7" name="Divisa 26">
            <a:extLst>
              <a:ext uri="{FF2B5EF4-FFF2-40B4-BE49-F238E27FC236}">
                <a16:creationId xmlns:a16="http://schemas.microsoft.com/office/drawing/2014/main" id="{BA765085-7819-420F-14C3-B96F871A000C}"/>
              </a:ext>
            </a:extLst>
          </p:cNvPr>
          <p:cNvSpPr/>
          <p:nvPr/>
        </p:nvSpPr>
        <p:spPr>
          <a:xfrm>
            <a:off x="4127469" y="3186055"/>
            <a:ext cx="484632" cy="646331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9" name="Divisa 28">
            <a:extLst>
              <a:ext uri="{FF2B5EF4-FFF2-40B4-BE49-F238E27FC236}">
                <a16:creationId xmlns:a16="http://schemas.microsoft.com/office/drawing/2014/main" id="{899BEF63-DB8C-4AEE-CB67-F2C26A7CE89A}"/>
              </a:ext>
            </a:extLst>
          </p:cNvPr>
          <p:cNvSpPr/>
          <p:nvPr/>
        </p:nvSpPr>
        <p:spPr>
          <a:xfrm>
            <a:off x="4127469" y="4590577"/>
            <a:ext cx="484632" cy="646331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1" name="Divisa 30">
            <a:extLst>
              <a:ext uri="{FF2B5EF4-FFF2-40B4-BE49-F238E27FC236}">
                <a16:creationId xmlns:a16="http://schemas.microsoft.com/office/drawing/2014/main" id="{9EEFF00C-D3B3-1D90-5569-B01D23034917}"/>
              </a:ext>
            </a:extLst>
          </p:cNvPr>
          <p:cNvSpPr/>
          <p:nvPr/>
        </p:nvSpPr>
        <p:spPr>
          <a:xfrm>
            <a:off x="4127469" y="5971035"/>
            <a:ext cx="484632" cy="646331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0FE2A0A7-EAA3-1874-057D-42B29FF80A33}"/>
              </a:ext>
            </a:extLst>
          </p:cNvPr>
          <p:cNvSpPr/>
          <p:nvPr/>
        </p:nvSpPr>
        <p:spPr>
          <a:xfrm>
            <a:off x="4487779" y="2065629"/>
            <a:ext cx="7170821" cy="1506772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Google Shape;77;p16">
            <a:extLst>
              <a:ext uri="{FF2B5EF4-FFF2-40B4-BE49-F238E27FC236}">
                <a16:creationId xmlns:a16="http://schemas.microsoft.com/office/drawing/2014/main" id="{17702B97-69D4-C1D8-9874-58A3E3D95FBB}"/>
              </a:ext>
            </a:extLst>
          </p:cNvPr>
          <p:cNvSpPr txBox="1">
            <a:spLocks/>
          </p:cNvSpPr>
          <p:nvPr/>
        </p:nvSpPr>
        <p:spPr>
          <a:xfrm>
            <a:off x="415600" y="930736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500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etapas</a:t>
            </a:r>
          </a:p>
        </p:txBody>
      </p:sp>
      <p:sp>
        <p:nvSpPr>
          <p:cNvPr id="33" name="Google Shape;77;p16">
            <a:extLst>
              <a:ext uri="{FF2B5EF4-FFF2-40B4-BE49-F238E27FC236}">
                <a16:creationId xmlns:a16="http://schemas.microsoft.com/office/drawing/2014/main" id="{FE55D47D-BCE2-5979-A536-06450CE34364}"/>
              </a:ext>
            </a:extLst>
          </p:cNvPr>
          <p:cNvSpPr txBox="1">
            <a:spLocks/>
          </p:cNvSpPr>
          <p:nvPr/>
        </p:nvSpPr>
        <p:spPr>
          <a:xfrm>
            <a:off x="415600" y="351532"/>
            <a:ext cx="11360800" cy="90923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500" b="1" dirty="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PROCESSO DE REVISÃO DO </a:t>
            </a:r>
            <a:r>
              <a:rPr lang="pt-BR" sz="4800" b="1" dirty="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PLANO DIRETOR DE PORTO BELO/SC</a:t>
            </a:r>
          </a:p>
          <a:p>
            <a:r>
              <a:rPr lang="pt-BR" sz="3500" b="1" dirty="0">
                <a:solidFill>
                  <a:schemeClr val="bg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ETAPA </a:t>
            </a:r>
            <a:r>
              <a:rPr lang="pt-BR" sz="4800" b="1" dirty="0">
                <a:solidFill>
                  <a:schemeClr val="bg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LEITURA URBANA</a:t>
            </a:r>
            <a:r>
              <a:rPr lang="pt-BR" sz="3500" b="1" dirty="0">
                <a:solidFill>
                  <a:schemeClr val="bg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- OFICINAS COMUNITÁRIAS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95A2229-6827-BC59-C44C-F9053EA7B3FA}"/>
              </a:ext>
            </a:extLst>
          </p:cNvPr>
          <p:cNvSpPr txBox="1"/>
          <p:nvPr/>
        </p:nvSpPr>
        <p:spPr>
          <a:xfrm>
            <a:off x="415600" y="1806423"/>
            <a:ext cx="3848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>
                <a:latin typeface="Montserrat" pitchFamily="2" charset="77"/>
              </a:rPr>
              <a:t>AUDIÊNCIA PÚBLICA GERAL - LANÇAMENTO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4B7C388-8FD8-B612-3D6B-6B4978C7A24E}"/>
              </a:ext>
            </a:extLst>
          </p:cNvPr>
          <p:cNvSpPr txBox="1"/>
          <p:nvPr/>
        </p:nvSpPr>
        <p:spPr>
          <a:xfrm>
            <a:off x="415600" y="3186055"/>
            <a:ext cx="3848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>
                <a:latin typeface="Montserrat" pitchFamily="2" charset="77"/>
              </a:rPr>
              <a:t>AUDIÊNCIA PÚBLICA GERAL – LEITURA URBANA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E95698B-8157-D798-AA72-6E48817C3F82}"/>
              </a:ext>
            </a:extLst>
          </p:cNvPr>
          <p:cNvSpPr txBox="1"/>
          <p:nvPr/>
        </p:nvSpPr>
        <p:spPr>
          <a:xfrm>
            <a:off x="415600" y="4590577"/>
            <a:ext cx="3848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>
                <a:latin typeface="Montserrat" pitchFamily="2" charset="77"/>
              </a:rPr>
              <a:t>AUDIÊNCIA PÚBLICA GERAL – PACTUAÇÃO DAS PROPOSTAS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2F9D70D-6093-DD91-2CD4-DF963D91BE21}"/>
              </a:ext>
            </a:extLst>
          </p:cNvPr>
          <p:cNvSpPr txBox="1"/>
          <p:nvPr/>
        </p:nvSpPr>
        <p:spPr>
          <a:xfrm>
            <a:off x="415600" y="5971035"/>
            <a:ext cx="3848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pt-BR" dirty="0">
                <a:latin typeface="Montserrat" pitchFamily="2" charset="77"/>
              </a:rPr>
              <a:t>VOTAÇÃO NA CÂMARA DE VEREADORES</a:t>
            </a:r>
          </a:p>
        </p:txBody>
      </p:sp>
    </p:spTree>
    <p:extLst>
      <p:ext uri="{BB962C8B-B14F-4D97-AF65-F5344CB8AC3E}">
        <p14:creationId xmlns:p14="http://schemas.microsoft.com/office/powerpoint/2010/main" val="1113931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Diagrama 24">
            <a:extLst>
              <a:ext uri="{FF2B5EF4-FFF2-40B4-BE49-F238E27FC236}">
                <a16:creationId xmlns:a16="http://schemas.microsoft.com/office/drawing/2014/main" id="{C8ED47C2-CA42-3686-5DA8-66E298FA20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7375724"/>
              </p:ext>
            </p:extLst>
          </p:nvPr>
        </p:nvGraphicFramePr>
        <p:xfrm>
          <a:off x="4612101" y="2177716"/>
          <a:ext cx="6942221" cy="4068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" name="Divisa 25">
            <a:extLst>
              <a:ext uri="{FF2B5EF4-FFF2-40B4-BE49-F238E27FC236}">
                <a16:creationId xmlns:a16="http://schemas.microsoft.com/office/drawing/2014/main" id="{5914805D-64D8-8D75-412C-442C6D708770}"/>
              </a:ext>
            </a:extLst>
          </p:cNvPr>
          <p:cNvSpPr/>
          <p:nvPr/>
        </p:nvSpPr>
        <p:spPr>
          <a:xfrm>
            <a:off x="4127469" y="1806423"/>
            <a:ext cx="484632" cy="646331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C8868144-FCB1-3A5A-4656-E8D35062E91B}"/>
              </a:ext>
            </a:extLst>
          </p:cNvPr>
          <p:cNvSpPr txBox="1"/>
          <p:nvPr/>
        </p:nvSpPr>
        <p:spPr>
          <a:xfrm>
            <a:off x="415600" y="1806423"/>
            <a:ext cx="3848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>
                <a:latin typeface="Montserrat" pitchFamily="2" charset="77"/>
              </a:rPr>
              <a:t>AUDIÊNCIA PÚBLICA GERAL - LANÇAMENTO</a:t>
            </a:r>
          </a:p>
        </p:txBody>
      </p:sp>
      <p:sp>
        <p:nvSpPr>
          <p:cNvPr id="28" name="Divisa 27">
            <a:extLst>
              <a:ext uri="{FF2B5EF4-FFF2-40B4-BE49-F238E27FC236}">
                <a16:creationId xmlns:a16="http://schemas.microsoft.com/office/drawing/2014/main" id="{897B1247-BAF1-CFA3-83F9-A0E41ED05189}"/>
              </a:ext>
            </a:extLst>
          </p:cNvPr>
          <p:cNvSpPr/>
          <p:nvPr/>
        </p:nvSpPr>
        <p:spPr>
          <a:xfrm>
            <a:off x="4127469" y="3186055"/>
            <a:ext cx="484632" cy="646331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F617B68F-D5C5-74E2-91DB-539787FBE4D5}"/>
              </a:ext>
            </a:extLst>
          </p:cNvPr>
          <p:cNvSpPr txBox="1"/>
          <p:nvPr/>
        </p:nvSpPr>
        <p:spPr>
          <a:xfrm>
            <a:off x="415600" y="3186055"/>
            <a:ext cx="3848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>
                <a:latin typeface="Montserrat" pitchFamily="2" charset="77"/>
              </a:rPr>
              <a:t>AUDIÊNCIA PÚBLICA GERAL – LEITURA URBANA</a:t>
            </a:r>
          </a:p>
        </p:txBody>
      </p:sp>
      <p:sp>
        <p:nvSpPr>
          <p:cNvPr id="30" name="Divisa 29">
            <a:extLst>
              <a:ext uri="{FF2B5EF4-FFF2-40B4-BE49-F238E27FC236}">
                <a16:creationId xmlns:a16="http://schemas.microsoft.com/office/drawing/2014/main" id="{74163DA6-D876-750E-1F8A-26D96401C15F}"/>
              </a:ext>
            </a:extLst>
          </p:cNvPr>
          <p:cNvSpPr/>
          <p:nvPr/>
        </p:nvSpPr>
        <p:spPr>
          <a:xfrm>
            <a:off x="4127469" y="4590577"/>
            <a:ext cx="484632" cy="646331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8BCF9463-13A2-3119-B0B2-7C0AB4699E4D}"/>
              </a:ext>
            </a:extLst>
          </p:cNvPr>
          <p:cNvSpPr txBox="1"/>
          <p:nvPr/>
        </p:nvSpPr>
        <p:spPr>
          <a:xfrm>
            <a:off x="415600" y="4590577"/>
            <a:ext cx="3848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>
                <a:latin typeface="Montserrat" pitchFamily="2" charset="77"/>
              </a:rPr>
              <a:t>AUDIÊNCIA PÚBLICA GERAL – PACTUAÇÃO DAS PROPOSTAS</a:t>
            </a:r>
          </a:p>
        </p:txBody>
      </p:sp>
      <p:sp>
        <p:nvSpPr>
          <p:cNvPr id="32" name="Divisa 31">
            <a:extLst>
              <a:ext uri="{FF2B5EF4-FFF2-40B4-BE49-F238E27FC236}">
                <a16:creationId xmlns:a16="http://schemas.microsoft.com/office/drawing/2014/main" id="{C4847224-7627-9C61-827B-4CF7D1A58B1F}"/>
              </a:ext>
            </a:extLst>
          </p:cNvPr>
          <p:cNvSpPr/>
          <p:nvPr/>
        </p:nvSpPr>
        <p:spPr>
          <a:xfrm>
            <a:off x="4127469" y="5971035"/>
            <a:ext cx="484632" cy="646331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838AB8EF-27BC-DFBF-9D89-8F937DF0FA6A}"/>
              </a:ext>
            </a:extLst>
          </p:cNvPr>
          <p:cNvSpPr txBox="1"/>
          <p:nvPr/>
        </p:nvSpPr>
        <p:spPr>
          <a:xfrm>
            <a:off x="415600" y="5971035"/>
            <a:ext cx="3848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pt-BR" dirty="0">
                <a:latin typeface="Montserrat" pitchFamily="2" charset="77"/>
              </a:rPr>
              <a:t>VOTAÇÃO NA CÂMARA DE VEREADORES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3E14A50-AABE-1B45-5AEE-C22DA2C8B23F}"/>
              </a:ext>
            </a:extLst>
          </p:cNvPr>
          <p:cNvSpPr/>
          <p:nvPr/>
        </p:nvSpPr>
        <p:spPr>
          <a:xfrm>
            <a:off x="2552080" y="2487567"/>
            <a:ext cx="9420592" cy="371293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Gráfico 17" descr="Sinal de polegar para cima com preenchimento sólido">
            <a:extLst>
              <a:ext uri="{FF2B5EF4-FFF2-40B4-BE49-F238E27FC236}">
                <a16:creationId xmlns:a16="http://schemas.microsoft.com/office/drawing/2014/main" id="{35530ABD-8EA6-AF1A-FFE7-FF6DF4F826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37679" y="2177716"/>
            <a:ext cx="914400" cy="914400"/>
          </a:xfrm>
          <a:prstGeom prst="rect">
            <a:avLst/>
          </a:prstGeom>
        </p:spPr>
      </p:pic>
      <p:sp>
        <p:nvSpPr>
          <p:cNvPr id="24" name="Google Shape;77;p16">
            <a:extLst>
              <a:ext uri="{FF2B5EF4-FFF2-40B4-BE49-F238E27FC236}">
                <a16:creationId xmlns:a16="http://schemas.microsoft.com/office/drawing/2014/main" id="{FD29FAF8-6AA5-CC96-2208-89607974AAAB}"/>
              </a:ext>
            </a:extLst>
          </p:cNvPr>
          <p:cNvSpPr txBox="1">
            <a:spLocks/>
          </p:cNvSpPr>
          <p:nvPr/>
        </p:nvSpPr>
        <p:spPr>
          <a:xfrm>
            <a:off x="415600" y="930736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500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etapas</a:t>
            </a:r>
          </a:p>
        </p:txBody>
      </p:sp>
      <p:sp>
        <p:nvSpPr>
          <p:cNvPr id="34" name="Google Shape;77;p16">
            <a:extLst>
              <a:ext uri="{FF2B5EF4-FFF2-40B4-BE49-F238E27FC236}">
                <a16:creationId xmlns:a16="http://schemas.microsoft.com/office/drawing/2014/main" id="{76478E67-5F81-A2E8-3624-264144106F90}"/>
              </a:ext>
            </a:extLst>
          </p:cNvPr>
          <p:cNvSpPr txBox="1">
            <a:spLocks/>
          </p:cNvSpPr>
          <p:nvPr/>
        </p:nvSpPr>
        <p:spPr>
          <a:xfrm>
            <a:off x="415600" y="351532"/>
            <a:ext cx="11360800" cy="90923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500" b="1" dirty="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PROCESSO DE REVISÃO DO </a:t>
            </a:r>
            <a:r>
              <a:rPr lang="pt-BR" sz="4800" b="1" dirty="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PLANO DIRETOR DE PORTO BELO/SC</a:t>
            </a:r>
          </a:p>
          <a:p>
            <a:r>
              <a:rPr lang="pt-BR" sz="3500" b="1" dirty="0">
                <a:solidFill>
                  <a:schemeClr val="bg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ETAPA </a:t>
            </a:r>
            <a:r>
              <a:rPr lang="pt-BR" sz="4800" b="1" dirty="0">
                <a:solidFill>
                  <a:schemeClr val="bg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LEITURA URBANA</a:t>
            </a:r>
            <a:r>
              <a:rPr lang="pt-BR" sz="3500" b="1" dirty="0">
                <a:solidFill>
                  <a:schemeClr val="bg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- OFICINAS COMUNITÁRIAS</a:t>
            </a:r>
          </a:p>
        </p:txBody>
      </p:sp>
    </p:spTree>
    <p:extLst>
      <p:ext uri="{BB962C8B-B14F-4D97-AF65-F5344CB8AC3E}">
        <p14:creationId xmlns:p14="http://schemas.microsoft.com/office/powerpoint/2010/main" val="2462562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Desenho de personagem&#10;&#10;Descrição gerada automaticamente com confiança baixa">
            <a:extLst>
              <a:ext uri="{FF2B5EF4-FFF2-40B4-BE49-F238E27FC236}">
                <a16:creationId xmlns:a16="http://schemas.microsoft.com/office/drawing/2014/main" id="{B0F65C7A-D541-3F19-CADA-CCC6C82F80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3651" t="23786" r="1841" b="22352"/>
          <a:stretch/>
        </p:blipFill>
        <p:spPr>
          <a:xfrm>
            <a:off x="0" y="2660073"/>
            <a:ext cx="12192000" cy="4197927"/>
          </a:xfrm>
          <a:prstGeom prst="rect">
            <a:avLst/>
          </a:prstGeom>
        </p:spPr>
      </p:pic>
      <p:sp>
        <p:nvSpPr>
          <p:cNvPr id="4" name="Google Shape;77;p16">
            <a:extLst>
              <a:ext uri="{FF2B5EF4-FFF2-40B4-BE49-F238E27FC236}">
                <a16:creationId xmlns:a16="http://schemas.microsoft.com/office/drawing/2014/main" id="{82983726-7DD3-484B-F5A0-BCFF1679034B}"/>
              </a:ext>
            </a:extLst>
          </p:cNvPr>
          <p:cNvSpPr txBox="1">
            <a:spLocks/>
          </p:cNvSpPr>
          <p:nvPr/>
        </p:nvSpPr>
        <p:spPr>
          <a:xfrm>
            <a:off x="415600" y="930736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500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programação das atividades de hoje</a:t>
            </a:r>
          </a:p>
        </p:txBody>
      </p:sp>
      <p:sp>
        <p:nvSpPr>
          <p:cNvPr id="3" name="Google Shape;77;p16">
            <a:extLst>
              <a:ext uri="{FF2B5EF4-FFF2-40B4-BE49-F238E27FC236}">
                <a16:creationId xmlns:a16="http://schemas.microsoft.com/office/drawing/2014/main" id="{A339F3A7-EE1A-3F46-C486-51331AF167B9}"/>
              </a:ext>
            </a:extLst>
          </p:cNvPr>
          <p:cNvSpPr txBox="1">
            <a:spLocks/>
          </p:cNvSpPr>
          <p:nvPr/>
        </p:nvSpPr>
        <p:spPr>
          <a:xfrm>
            <a:off x="415600" y="351532"/>
            <a:ext cx="11360800" cy="90923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500" b="1" dirty="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PROCESSO DE REVISÃO DO </a:t>
            </a:r>
            <a:r>
              <a:rPr lang="pt-BR" sz="4800" b="1" dirty="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PLANO DIRETOR DE PORTO BELO/SC</a:t>
            </a:r>
          </a:p>
          <a:p>
            <a:r>
              <a:rPr lang="pt-BR" sz="3500" b="1" dirty="0">
                <a:solidFill>
                  <a:schemeClr val="bg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ETAPA </a:t>
            </a:r>
            <a:r>
              <a:rPr lang="pt-BR" sz="4800" b="1" dirty="0">
                <a:solidFill>
                  <a:schemeClr val="bg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LEITURA URBANA</a:t>
            </a:r>
            <a:r>
              <a:rPr lang="pt-BR" sz="3500" b="1" dirty="0">
                <a:solidFill>
                  <a:schemeClr val="bg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- OFICINAS COMUNITÁRIAS</a:t>
            </a:r>
          </a:p>
        </p:txBody>
      </p:sp>
      <p:sp>
        <p:nvSpPr>
          <p:cNvPr id="6" name="Google Shape;77;p16">
            <a:extLst>
              <a:ext uri="{FF2B5EF4-FFF2-40B4-BE49-F238E27FC236}">
                <a16:creationId xmlns:a16="http://schemas.microsoft.com/office/drawing/2014/main" id="{CE7C5D35-A841-B94A-BAD4-3C355F05C0B1}"/>
              </a:ext>
            </a:extLst>
          </p:cNvPr>
          <p:cNvSpPr txBox="1">
            <a:spLocks/>
          </p:cNvSpPr>
          <p:nvPr/>
        </p:nvSpPr>
        <p:spPr>
          <a:xfrm>
            <a:off x="724693" y="1694336"/>
            <a:ext cx="11360800" cy="455191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spcBef>
                <a:spcPts val="1200"/>
              </a:spcBef>
              <a:buFont typeface="Wingdings" pitchFamily="2" charset="2"/>
              <a:buChar char="§"/>
            </a:pPr>
            <a:r>
              <a:rPr lang="pt-BR" sz="3500" dirty="0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abertura (secretaria)</a:t>
            </a: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§"/>
            </a:pPr>
            <a:r>
              <a:rPr lang="pt-BR" sz="3500" dirty="0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apresentação técnica (</a:t>
            </a:r>
            <a:r>
              <a:rPr lang="pt-BR" sz="3500" dirty="0" err="1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univali</a:t>
            </a:r>
            <a:r>
              <a:rPr lang="pt-BR" sz="3500" dirty="0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§"/>
            </a:pPr>
            <a:r>
              <a:rPr lang="pt-BR" sz="3500" dirty="0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formação de grupos (</a:t>
            </a:r>
            <a:r>
              <a:rPr lang="pt-BR" sz="3500" dirty="0" err="1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univali</a:t>
            </a:r>
            <a:r>
              <a:rPr lang="pt-BR" sz="3500" dirty="0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§"/>
            </a:pPr>
            <a:r>
              <a:rPr lang="pt-BR" sz="3500" dirty="0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apresentação das ideias e sugestões dos grupos (</a:t>
            </a:r>
            <a:r>
              <a:rPr lang="pt-BR" sz="3500" dirty="0" err="1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univali</a:t>
            </a:r>
            <a:r>
              <a:rPr lang="pt-BR" sz="3500" dirty="0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§"/>
            </a:pPr>
            <a:r>
              <a:rPr lang="pt-BR" sz="3500" dirty="0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fechamento (secretaria)</a:t>
            </a:r>
          </a:p>
        </p:txBody>
      </p:sp>
    </p:spTree>
    <p:extLst>
      <p:ext uri="{BB962C8B-B14F-4D97-AF65-F5344CB8AC3E}">
        <p14:creationId xmlns:p14="http://schemas.microsoft.com/office/powerpoint/2010/main" val="1520736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Desenho de personagem&#10;&#10;Descrição gerada automaticamente com confiança baixa">
            <a:extLst>
              <a:ext uri="{FF2B5EF4-FFF2-40B4-BE49-F238E27FC236}">
                <a16:creationId xmlns:a16="http://schemas.microsoft.com/office/drawing/2014/main" id="{3A9B7630-8E7F-604F-D3C9-B12F571679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3651" t="23786" r="1841" b="22352"/>
          <a:stretch/>
        </p:blipFill>
        <p:spPr>
          <a:xfrm>
            <a:off x="0" y="2660073"/>
            <a:ext cx="12192000" cy="4197927"/>
          </a:xfrm>
          <a:prstGeom prst="rect">
            <a:avLst/>
          </a:prstGeom>
        </p:spPr>
      </p:pic>
      <p:sp>
        <p:nvSpPr>
          <p:cNvPr id="4" name="Google Shape;77;p16">
            <a:extLst>
              <a:ext uri="{FF2B5EF4-FFF2-40B4-BE49-F238E27FC236}">
                <a16:creationId xmlns:a16="http://schemas.microsoft.com/office/drawing/2014/main" id="{82983726-7DD3-484B-F5A0-BCFF1679034B}"/>
              </a:ext>
            </a:extLst>
          </p:cNvPr>
          <p:cNvSpPr txBox="1">
            <a:spLocks/>
          </p:cNvSpPr>
          <p:nvPr/>
        </p:nvSpPr>
        <p:spPr>
          <a:xfrm>
            <a:off x="415600" y="930736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500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nosso objetivo nesta noite</a:t>
            </a:r>
          </a:p>
        </p:txBody>
      </p:sp>
      <p:sp>
        <p:nvSpPr>
          <p:cNvPr id="5" name="Google Shape;77;p16">
            <a:extLst>
              <a:ext uri="{FF2B5EF4-FFF2-40B4-BE49-F238E27FC236}">
                <a16:creationId xmlns:a16="http://schemas.microsoft.com/office/drawing/2014/main" id="{4D019D7B-E1DC-5ACB-980F-1D7BA2AB3B64}"/>
              </a:ext>
            </a:extLst>
          </p:cNvPr>
          <p:cNvSpPr txBox="1">
            <a:spLocks/>
          </p:cNvSpPr>
          <p:nvPr/>
        </p:nvSpPr>
        <p:spPr>
          <a:xfrm>
            <a:off x="415600" y="351532"/>
            <a:ext cx="11360800" cy="90923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5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PROCESSO DE REVISÃO DO </a:t>
            </a:r>
            <a:r>
              <a:rPr lang="pt-BR" sz="48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PLANO DIRETOR DE PORTO BELO/SC</a:t>
            </a:r>
          </a:p>
          <a:p>
            <a:r>
              <a:rPr lang="pt-BR" sz="3500" b="1">
                <a:solidFill>
                  <a:schemeClr val="bg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ETAPA </a:t>
            </a:r>
            <a:r>
              <a:rPr lang="pt-BR" sz="4800" b="1">
                <a:solidFill>
                  <a:schemeClr val="bg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LEITURA URBANA</a:t>
            </a:r>
            <a:r>
              <a:rPr lang="pt-BR" sz="3500" b="1">
                <a:solidFill>
                  <a:schemeClr val="bg2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- OFICINAS COMUNITÁRIAS</a:t>
            </a:r>
            <a:endParaRPr lang="pt-BR" sz="3500" b="1" dirty="0">
              <a:solidFill>
                <a:schemeClr val="bg2">
                  <a:lumMod val="7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Google Shape;77;p16">
            <a:extLst>
              <a:ext uri="{FF2B5EF4-FFF2-40B4-BE49-F238E27FC236}">
                <a16:creationId xmlns:a16="http://schemas.microsoft.com/office/drawing/2014/main" id="{30738A0F-278E-43FE-0099-F124756A88AB}"/>
              </a:ext>
            </a:extLst>
          </p:cNvPr>
          <p:cNvSpPr txBox="1">
            <a:spLocks/>
          </p:cNvSpPr>
          <p:nvPr/>
        </p:nvSpPr>
        <p:spPr>
          <a:xfrm>
            <a:off x="415600" y="1694334"/>
            <a:ext cx="11360800" cy="481213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500" b="1" dirty="0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Ouvir de VOCÊ</a:t>
            </a:r>
            <a:r>
              <a:rPr lang="pt-BR" sz="3500" dirty="0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, morador do bairro:</a:t>
            </a:r>
          </a:p>
          <a:p>
            <a:endParaRPr lang="pt-BR" sz="3500" dirty="0">
              <a:solidFill>
                <a:schemeClr val="bg2">
                  <a:lumMod val="2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indent="-457200">
              <a:buFontTx/>
              <a:buChar char="-"/>
            </a:pPr>
            <a:r>
              <a:rPr lang="pt-BR" sz="3500" dirty="0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quais são os principais </a:t>
            </a:r>
            <a:r>
              <a:rPr lang="pt-BR" sz="3500" b="1" dirty="0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problemas</a:t>
            </a:r>
            <a:r>
              <a:rPr lang="pt-BR" sz="3500" dirty="0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do seu bairro? </a:t>
            </a:r>
          </a:p>
          <a:p>
            <a:pPr marL="457200" indent="-457200">
              <a:buFontTx/>
              <a:buChar char="-"/>
            </a:pPr>
            <a:r>
              <a:rPr lang="pt-BR" sz="3500" dirty="0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quais são as </a:t>
            </a:r>
            <a:r>
              <a:rPr lang="pt-BR" sz="3500" b="1" dirty="0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qualidades</a:t>
            </a:r>
            <a:r>
              <a:rPr lang="pt-BR" sz="3500" dirty="0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do seu bairro? o que você mais gosta e admira sobre ele?</a:t>
            </a:r>
          </a:p>
          <a:p>
            <a:pPr marL="457200" indent="-457200">
              <a:buFontTx/>
              <a:buChar char="-"/>
            </a:pPr>
            <a:endParaRPr lang="pt-BR" sz="3500" dirty="0">
              <a:solidFill>
                <a:schemeClr val="bg2">
                  <a:lumMod val="2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indent="-457200">
              <a:buFontTx/>
              <a:buChar char="-"/>
            </a:pPr>
            <a:endParaRPr lang="pt-BR" sz="3500" dirty="0">
              <a:solidFill>
                <a:schemeClr val="bg2">
                  <a:lumMod val="2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indent="-457200">
              <a:buFontTx/>
              <a:buChar char="-"/>
            </a:pPr>
            <a:r>
              <a:rPr lang="pt-BR" sz="3500" dirty="0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como você </a:t>
            </a:r>
            <a:r>
              <a:rPr lang="pt-BR" sz="3500" b="1" dirty="0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gostaria</a:t>
            </a:r>
            <a:r>
              <a:rPr lang="pt-BR" sz="3500" dirty="0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que fosse seu bairro nos </a:t>
            </a:r>
            <a:r>
              <a:rPr lang="pt-BR" sz="3500" b="1" dirty="0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próximos 10 anos</a:t>
            </a:r>
            <a:r>
              <a:rPr lang="pt-BR" sz="3500" dirty="0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</a:p>
          <a:p>
            <a:pPr marL="457200" indent="-457200">
              <a:buFontTx/>
              <a:buChar char="-"/>
            </a:pPr>
            <a:r>
              <a:rPr lang="pt-BR" sz="3500" dirty="0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o que você gostaria de ver </a:t>
            </a:r>
            <a:r>
              <a:rPr lang="pt-BR" sz="3500" b="1" dirty="0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implantado ou alterado</a:t>
            </a:r>
            <a:r>
              <a:rPr lang="pt-BR" sz="3500" dirty="0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no futuro?</a:t>
            </a:r>
          </a:p>
          <a:p>
            <a:pPr marL="457200" indent="-457200">
              <a:buFontTx/>
              <a:buChar char="-"/>
            </a:pPr>
            <a:r>
              <a:rPr lang="pt-BR" sz="3500" dirty="0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quais seriam as suas </a:t>
            </a:r>
            <a:r>
              <a:rPr lang="pt-BR" sz="3500" b="1" dirty="0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prioridades</a:t>
            </a:r>
            <a:r>
              <a:rPr lang="pt-BR" sz="3500" dirty="0">
                <a:solidFill>
                  <a:schemeClr val="bg2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</a:p>
          <a:p>
            <a:pPr marL="457200" indent="-457200">
              <a:buFontTx/>
              <a:buChar char="-"/>
            </a:pPr>
            <a:endParaRPr lang="pt-BR" sz="3500" dirty="0">
              <a:solidFill>
                <a:schemeClr val="bg2">
                  <a:lumMod val="2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Google Shape;77;p16">
            <a:extLst>
              <a:ext uri="{FF2B5EF4-FFF2-40B4-BE49-F238E27FC236}">
                <a16:creationId xmlns:a16="http://schemas.microsoft.com/office/drawing/2014/main" id="{839576BE-AA53-C8EF-4471-5ECEA6840419}"/>
              </a:ext>
            </a:extLst>
          </p:cNvPr>
          <p:cNvSpPr txBox="1">
            <a:spLocks/>
          </p:cNvSpPr>
          <p:nvPr/>
        </p:nvSpPr>
        <p:spPr>
          <a:xfrm>
            <a:off x="0" y="2102084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A CIDADE QUE TEMOS</a:t>
            </a:r>
          </a:p>
        </p:txBody>
      </p:sp>
      <p:sp>
        <p:nvSpPr>
          <p:cNvPr id="9" name="Google Shape;77;p16">
            <a:extLst>
              <a:ext uri="{FF2B5EF4-FFF2-40B4-BE49-F238E27FC236}">
                <a16:creationId xmlns:a16="http://schemas.microsoft.com/office/drawing/2014/main" id="{A6D28C32-ACA2-0F8A-6FB5-9C6C5203F597}"/>
              </a:ext>
            </a:extLst>
          </p:cNvPr>
          <p:cNvSpPr txBox="1">
            <a:spLocks/>
          </p:cNvSpPr>
          <p:nvPr/>
        </p:nvSpPr>
        <p:spPr>
          <a:xfrm>
            <a:off x="-9403" y="3820861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pt-BR" sz="2000" b="1" dirty="0">
                <a:latin typeface="Montserrat"/>
                <a:ea typeface="Montserrat"/>
                <a:cs typeface="Montserrat"/>
                <a:sym typeface="Montserrat"/>
              </a:rPr>
              <a:t> CIDADE </a:t>
            </a:r>
            <a:r>
              <a:rPr lang="pt-BR" sz="20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QUE</a:t>
            </a:r>
            <a:r>
              <a:rPr lang="pt-BR" sz="2000" b="1" dirty="0">
                <a:latin typeface="Montserrat"/>
                <a:ea typeface="Montserrat"/>
                <a:cs typeface="Montserrat"/>
                <a:sym typeface="Montserrat"/>
              </a:rPr>
              <a:t> QUEREMOS</a:t>
            </a:r>
          </a:p>
        </p:txBody>
      </p:sp>
      <p:sp>
        <p:nvSpPr>
          <p:cNvPr id="2" name="Google Shape;77;p16">
            <a:extLst>
              <a:ext uri="{FF2B5EF4-FFF2-40B4-BE49-F238E27FC236}">
                <a16:creationId xmlns:a16="http://schemas.microsoft.com/office/drawing/2014/main" id="{6CEC9D17-38EB-48FF-A632-BC4E74EF531C}"/>
              </a:ext>
            </a:extLst>
          </p:cNvPr>
          <p:cNvSpPr txBox="1">
            <a:spLocks/>
          </p:cNvSpPr>
          <p:nvPr/>
        </p:nvSpPr>
        <p:spPr>
          <a:xfrm>
            <a:off x="14288" y="3796698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A CIDADE QUE QUEREMOS</a:t>
            </a:r>
          </a:p>
        </p:txBody>
      </p:sp>
    </p:spTree>
    <p:extLst>
      <p:ext uri="{BB962C8B-B14F-4D97-AF65-F5344CB8AC3E}">
        <p14:creationId xmlns:p14="http://schemas.microsoft.com/office/powerpoint/2010/main" val="23349527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1078</Words>
  <Application>Microsoft Office PowerPoint</Application>
  <PresentationFormat>Widescreen</PresentationFormat>
  <Paragraphs>202</Paragraphs>
  <Slides>14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Montserrat</vt:lpstr>
      <vt:lpstr>Roboto</vt:lpstr>
      <vt:lpstr>Roboto Light</vt:lpstr>
      <vt:lpstr>Wingdings</vt:lpstr>
      <vt:lpstr>Tema do Office</vt:lpstr>
      <vt:lpstr>REVISÃO DO PLANO DIRETOR MUNICIPAL DE PORTO BELO, SC</vt:lpstr>
      <vt:lpstr>PREFEITURA MUNICIPAL DE PORTO BELO</vt:lpstr>
      <vt:lpstr>CONCIBELO CONSELHO DA CIDADE DE PORTO BELO</vt:lpstr>
      <vt:lpstr>FUNDAÇÃO UNIVALI UNIVERSIDADE DO VALE DO ITAJAÍ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Microsoft Office User</dc:creator>
  <cp:lastModifiedBy>Gilmara M. Baltazar</cp:lastModifiedBy>
  <cp:revision>27</cp:revision>
  <dcterms:created xsi:type="dcterms:W3CDTF">2023-06-27T19:06:37Z</dcterms:created>
  <dcterms:modified xsi:type="dcterms:W3CDTF">2023-10-25T12:26:26Z</dcterms:modified>
</cp:coreProperties>
</file>